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371" r:id="rId8"/>
    <p:sldId id="372" r:id="rId9"/>
    <p:sldId id="373" r:id="rId10"/>
    <p:sldId id="374" r:id="rId11"/>
    <p:sldId id="264" r:id="rId12"/>
    <p:sldId id="343" r:id="rId13"/>
    <p:sldId id="368" r:id="rId14"/>
    <p:sldId id="362" r:id="rId15"/>
    <p:sldId id="363" r:id="rId16"/>
    <p:sldId id="364" r:id="rId17"/>
    <p:sldId id="365" r:id="rId18"/>
    <p:sldId id="278" r:id="rId19"/>
    <p:sldId id="367" r:id="rId20"/>
    <p:sldId id="369" r:id="rId21"/>
    <p:sldId id="359" r:id="rId22"/>
    <p:sldId id="366" r:id="rId23"/>
    <p:sldId id="370" r:id="rId24"/>
    <p:sldId id="306" r:id="rId25"/>
    <p:sldId id="267" r:id="rId26"/>
    <p:sldId id="276" r:id="rId27"/>
    <p:sldId id="277" r:id="rId28"/>
    <p:sldId id="271" r:id="rId29"/>
    <p:sldId id="272" r:id="rId30"/>
    <p:sldId id="273" r:id="rId31"/>
  </p:sldIdLst>
  <p:sldSz cx="18288000" cy="10287000"/>
  <p:notesSz cx="6858000" cy="9144000"/>
  <p:embeddedFontLst>
    <p:embeddedFont>
      <p:font typeface="탁탁시카고굴림" pitchFamily="2" charset="-127"/>
      <p:regular r:id="rId33"/>
    </p:embeddedFont>
    <p:embeddedFont>
      <p:font typeface="BM JUA OTF" panose="02020603020101020101" pitchFamily="18" charset="-127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5A38"/>
    <a:srgbClr val="F7E9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26" autoAdjust="0"/>
  </p:normalViewPr>
  <p:slideViewPr>
    <p:cSldViewPr>
      <p:cViewPr varScale="1">
        <p:scale>
          <a:sx n="80" d="100"/>
          <a:sy n="80" d="100"/>
        </p:scale>
        <p:origin x="38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35A8C-420B-8E45-9EBF-0C526652B1C7}" type="datetimeFigureOut">
              <a:rPr kumimoji="1" lang="ko-Kore-KR" altLang="en-US" smtClean="0"/>
              <a:t>2023. 7. 25.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D6042-B2E6-B243-BA7D-A13AF93CFD8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5135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페이지 간단한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408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세번째</a:t>
            </a:r>
            <a:r>
              <a:rPr kumimoji="1" lang="ko-KR" altLang="en-US" dirty="0"/>
              <a:t> 아래쪽에 지도 첨부한 방법 간단히 안내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037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달력</a:t>
            </a:r>
            <a:r>
              <a:rPr kumimoji="1" lang="ko-KR" altLang="en-US" dirty="0"/>
              <a:t> 설명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011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예약창</a:t>
            </a:r>
            <a:r>
              <a:rPr kumimoji="1" lang="ko-KR" altLang="en-US" dirty="0"/>
              <a:t> 설명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18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header</a:t>
            </a:r>
            <a:r>
              <a:rPr lang="ko-KR" altLang="en-US" dirty="0"/>
              <a:t> 태그 안에 </a:t>
            </a:r>
            <a:r>
              <a:rPr lang="en-US" altLang="ko-KR" dirty="0"/>
              <a:t>select</a:t>
            </a:r>
            <a:r>
              <a:rPr lang="ko-KR" altLang="en-US" dirty="0"/>
              <a:t> 설명 후 </a:t>
            </a:r>
            <a:r>
              <a:rPr lang="en-US" altLang="ko-KR" dirty="0"/>
              <a:t>region</a:t>
            </a:r>
            <a:r>
              <a:rPr lang="ko-KR" altLang="en-US" dirty="0"/>
              <a:t> 함수 설명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19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firstCategory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64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secondCategory</a:t>
            </a:r>
            <a:r>
              <a:rPr lang="ko-KR" altLang="en-US" dirty="0"/>
              <a:t>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63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값 불러오는 과정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784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찜버튼</a:t>
            </a:r>
            <a:r>
              <a:rPr lang="ko-KR" altLang="en-US" dirty="0"/>
              <a:t>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186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세번째</a:t>
            </a:r>
            <a:r>
              <a:rPr kumimoji="1" lang="ko-KR" altLang="en-US" dirty="0"/>
              <a:t> 페이지 아래로 길어서 간단하게 전체적으로 보여준 후 세부설명시작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10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세번째</a:t>
            </a:r>
            <a:r>
              <a:rPr kumimoji="1" lang="ko-KR" altLang="en-US" dirty="0"/>
              <a:t> 페이지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뒤로가기</a:t>
            </a:r>
            <a:r>
              <a:rPr kumimoji="1" lang="ko-KR" altLang="en-US" dirty="0"/>
              <a:t> 설명</a:t>
            </a:r>
            <a:br>
              <a:rPr kumimoji="1" lang="en-US" altLang="ko-KR" dirty="0"/>
            </a:br>
            <a:r>
              <a:rPr kumimoji="1" lang="ko-KR" altLang="en-US" dirty="0"/>
              <a:t>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인디케이터가 포함된 </a:t>
            </a:r>
            <a:r>
              <a:rPr kumimoji="1" lang="ko-KR" altLang="en-US" dirty="0" err="1"/>
              <a:t>캐러셀</a:t>
            </a:r>
            <a:r>
              <a:rPr kumimoji="1" lang="ko-KR" altLang="en-US" dirty="0"/>
              <a:t> 부트스트랩에서 가져와서 쓴 거 설명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가게 소개 및 가격은 가져온 거 아니고 그냥 넣은 거다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117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세번째</a:t>
            </a:r>
            <a:r>
              <a:rPr kumimoji="1" lang="ko-KR" altLang="en-US" dirty="0"/>
              <a:t> 페이지 아래쪽에 방문자리뷰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블로그리뷰 나오는 거 설명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5E9B2-9339-452B-8B94-7084C4A738C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907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fter2pm.netlify.app/" TargetMode="External"/><Relationship Id="rId3" Type="http://schemas.openxmlformats.org/officeDocument/2006/relationships/image" Target="../media/image14.svg"/><Relationship Id="rId7" Type="http://schemas.openxmlformats.org/officeDocument/2006/relationships/image" Target="../media/image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18" Type="http://schemas.openxmlformats.org/officeDocument/2006/relationships/image" Target="../media/image84.png"/><Relationship Id="rId3" Type="http://schemas.openxmlformats.org/officeDocument/2006/relationships/image" Target="../media/image69.svg"/><Relationship Id="rId21" Type="http://schemas.openxmlformats.org/officeDocument/2006/relationships/image" Target="../media/image87.svg"/><Relationship Id="rId7" Type="http://schemas.openxmlformats.org/officeDocument/2006/relationships/image" Target="../media/image73.sv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5" Type="http://schemas.openxmlformats.org/officeDocument/2006/relationships/image" Target="../media/image91.sv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24" Type="http://schemas.openxmlformats.org/officeDocument/2006/relationships/image" Target="../media/image90.png"/><Relationship Id="rId5" Type="http://schemas.openxmlformats.org/officeDocument/2006/relationships/image" Target="../media/image71.svg"/><Relationship Id="rId15" Type="http://schemas.openxmlformats.org/officeDocument/2006/relationships/image" Target="../media/image81.svg"/><Relationship Id="rId23" Type="http://schemas.openxmlformats.org/officeDocument/2006/relationships/image" Target="../media/image89.svg"/><Relationship Id="rId10" Type="http://schemas.openxmlformats.org/officeDocument/2006/relationships/image" Target="../media/image76.png"/><Relationship Id="rId19" Type="http://schemas.openxmlformats.org/officeDocument/2006/relationships/image" Target="../media/image85.svg"/><Relationship Id="rId4" Type="http://schemas.openxmlformats.org/officeDocument/2006/relationships/image" Target="../media/image70.png"/><Relationship Id="rId9" Type="http://schemas.openxmlformats.org/officeDocument/2006/relationships/image" Target="../media/image75.sv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6.png"/><Relationship Id="rId21" Type="http://schemas.openxmlformats.org/officeDocument/2006/relationships/image" Target="../media/image103.svg"/><Relationship Id="rId42" Type="http://schemas.openxmlformats.org/officeDocument/2006/relationships/image" Target="../media/image120.png"/><Relationship Id="rId47" Type="http://schemas.openxmlformats.org/officeDocument/2006/relationships/image" Target="../media/image125.svg"/><Relationship Id="rId63" Type="http://schemas.openxmlformats.org/officeDocument/2006/relationships/image" Target="../media/image83.svg"/><Relationship Id="rId68" Type="http://schemas.openxmlformats.org/officeDocument/2006/relationships/image" Target="../media/image63.png"/><Relationship Id="rId16" Type="http://schemas.openxmlformats.org/officeDocument/2006/relationships/image" Target="../media/image100.png"/><Relationship Id="rId11" Type="http://schemas.openxmlformats.org/officeDocument/2006/relationships/image" Target="../media/image99.svg"/><Relationship Id="rId24" Type="http://schemas.openxmlformats.org/officeDocument/2006/relationships/image" Target="../media/image76.png"/><Relationship Id="rId32" Type="http://schemas.openxmlformats.org/officeDocument/2006/relationships/image" Target="../media/image20.png"/><Relationship Id="rId37" Type="http://schemas.openxmlformats.org/officeDocument/2006/relationships/image" Target="../media/image115.svg"/><Relationship Id="rId40" Type="http://schemas.openxmlformats.org/officeDocument/2006/relationships/image" Target="../media/image118.png"/><Relationship Id="rId45" Type="http://schemas.openxmlformats.org/officeDocument/2006/relationships/image" Target="../media/image123.svg"/><Relationship Id="rId53" Type="http://schemas.openxmlformats.org/officeDocument/2006/relationships/image" Target="../media/image16.svg"/><Relationship Id="rId58" Type="http://schemas.openxmlformats.org/officeDocument/2006/relationships/image" Target="../media/image80.png"/><Relationship Id="rId66" Type="http://schemas.openxmlformats.org/officeDocument/2006/relationships/image" Target="../media/image130.png"/><Relationship Id="rId74" Type="http://schemas.openxmlformats.org/officeDocument/2006/relationships/image" Target="../media/image86.png"/><Relationship Id="rId79" Type="http://schemas.openxmlformats.org/officeDocument/2006/relationships/image" Target="../media/image135.svg"/><Relationship Id="rId5" Type="http://schemas.openxmlformats.org/officeDocument/2006/relationships/image" Target="../media/image95.svg"/><Relationship Id="rId61" Type="http://schemas.openxmlformats.org/officeDocument/2006/relationships/image" Target="../media/image129.svg"/><Relationship Id="rId19" Type="http://schemas.openxmlformats.org/officeDocument/2006/relationships/image" Target="../media/image73.svg"/><Relationship Id="rId14" Type="http://schemas.openxmlformats.org/officeDocument/2006/relationships/image" Target="../media/image70.png"/><Relationship Id="rId22" Type="http://schemas.openxmlformats.org/officeDocument/2006/relationships/image" Target="../media/image104.png"/><Relationship Id="rId27" Type="http://schemas.openxmlformats.org/officeDocument/2006/relationships/image" Target="../media/image107.svg"/><Relationship Id="rId30" Type="http://schemas.openxmlformats.org/officeDocument/2006/relationships/image" Target="../media/image110.png"/><Relationship Id="rId35" Type="http://schemas.openxmlformats.org/officeDocument/2006/relationships/image" Target="../media/image113.svg"/><Relationship Id="rId43" Type="http://schemas.openxmlformats.org/officeDocument/2006/relationships/image" Target="../media/image121.svg"/><Relationship Id="rId48" Type="http://schemas.openxmlformats.org/officeDocument/2006/relationships/image" Target="../media/image5.png"/><Relationship Id="rId56" Type="http://schemas.openxmlformats.org/officeDocument/2006/relationships/image" Target="../media/image9.png"/><Relationship Id="rId64" Type="http://schemas.openxmlformats.org/officeDocument/2006/relationships/image" Target="../media/image84.png"/><Relationship Id="rId69" Type="http://schemas.openxmlformats.org/officeDocument/2006/relationships/image" Target="../media/image64.svg"/><Relationship Id="rId77" Type="http://schemas.openxmlformats.org/officeDocument/2006/relationships/image" Target="../media/image4.svg"/><Relationship Id="rId8" Type="http://schemas.openxmlformats.org/officeDocument/2006/relationships/image" Target="../media/image68.png"/><Relationship Id="rId51" Type="http://schemas.openxmlformats.org/officeDocument/2006/relationships/image" Target="../media/image127.svg"/><Relationship Id="rId72" Type="http://schemas.openxmlformats.org/officeDocument/2006/relationships/image" Target="../media/image132.png"/><Relationship Id="rId3" Type="http://schemas.openxmlformats.org/officeDocument/2006/relationships/image" Target="../media/image93.svg"/><Relationship Id="rId12" Type="http://schemas.openxmlformats.org/officeDocument/2006/relationships/image" Target="../media/image1.png"/><Relationship Id="rId17" Type="http://schemas.openxmlformats.org/officeDocument/2006/relationships/image" Target="../media/image101.svg"/><Relationship Id="rId25" Type="http://schemas.openxmlformats.org/officeDocument/2006/relationships/image" Target="../media/image77.svg"/><Relationship Id="rId33" Type="http://schemas.openxmlformats.org/officeDocument/2006/relationships/image" Target="../media/image21.svg"/><Relationship Id="rId38" Type="http://schemas.openxmlformats.org/officeDocument/2006/relationships/image" Target="../media/image116.png"/><Relationship Id="rId46" Type="http://schemas.openxmlformats.org/officeDocument/2006/relationships/image" Target="../media/image124.png"/><Relationship Id="rId59" Type="http://schemas.openxmlformats.org/officeDocument/2006/relationships/image" Target="../media/image81.svg"/><Relationship Id="rId67" Type="http://schemas.openxmlformats.org/officeDocument/2006/relationships/image" Target="../media/image131.svg"/><Relationship Id="rId20" Type="http://schemas.openxmlformats.org/officeDocument/2006/relationships/image" Target="../media/image102.png"/><Relationship Id="rId41" Type="http://schemas.openxmlformats.org/officeDocument/2006/relationships/image" Target="../media/image119.svg"/><Relationship Id="rId54" Type="http://schemas.openxmlformats.org/officeDocument/2006/relationships/image" Target="../media/image78.png"/><Relationship Id="rId62" Type="http://schemas.openxmlformats.org/officeDocument/2006/relationships/image" Target="../media/image82.png"/><Relationship Id="rId70" Type="http://schemas.openxmlformats.org/officeDocument/2006/relationships/image" Target="../media/image66.png"/><Relationship Id="rId75" Type="http://schemas.openxmlformats.org/officeDocument/2006/relationships/image" Target="../media/image8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5" Type="http://schemas.openxmlformats.org/officeDocument/2006/relationships/image" Target="../media/image71.svg"/><Relationship Id="rId23" Type="http://schemas.openxmlformats.org/officeDocument/2006/relationships/image" Target="../media/image105.svg"/><Relationship Id="rId28" Type="http://schemas.openxmlformats.org/officeDocument/2006/relationships/image" Target="../media/image108.png"/><Relationship Id="rId36" Type="http://schemas.openxmlformats.org/officeDocument/2006/relationships/image" Target="../media/image114.png"/><Relationship Id="rId49" Type="http://schemas.openxmlformats.org/officeDocument/2006/relationships/image" Target="../media/image6.svg"/><Relationship Id="rId57" Type="http://schemas.openxmlformats.org/officeDocument/2006/relationships/image" Target="../media/image10.svg"/><Relationship Id="rId10" Type="http://schemas.openxmlformats.org/officeDocument/2006/relationships/image" Target="../media/image98.png"/><Relationship Id="rId31" Type="http://schemas.openxmlformats.org/officeDocument/2006/relationships/image" Target="../media/image111.svg"/><Relationship Id="rId44" Type="http://schemas.openxmlformats.org/officeDocument/2006/relationships/image" Target="../media/image122.png"/><Relationship Id="rId52" Type="http://schemas.openxmlformats.org/officeDocument/2006/relationships/image" Target="../media/image15.png"/><Relationship Id="rId60" Type="http://schemas.openxmlformats.org/officeDocument/2006/relationships/image" Target="../media/image128.png"/><Relationship Id="rId65" Type="http://schemas.openxmlformats.org/officeDocument/2006/relationships/image" Target="../media/image85.svg"/><Relationship Id="rId73" Type="http://schemas.openxmlformats.org/officeDocument/2006/relationships/image" Target="../media/image133.svg"/><Relationship Id="rId78" Type="http://schemas.openxmlformats.org/officeDocument/2006/relationships/image" Target="../media/image134.png"/><Relationship Id="rId4" Type="http://schemas.openxmlformats.org/officeDocument/2006/relationships/image" Target="../media/image94.png"/><Relationship Id="rId9" Type="http://schemas.openxmlformats.org/officeDocument/2006/relationships/image" Target="../media/image69.svg"/><Relationship Id="rId13" Type="http://schemas.openxmlformats.org/officeDocument/2006/relationships/image" Target="../media/image2.svg"/><Relationship Id="rId18" Type="http://schemas.openxmlformats.org/officeDocument/2006/relationships/image" Target="../media/image72.png"/><Relationship Id="rId39" Type="http://schemas.openxmlformats.org/officeDocument/2006/relationships/image" Target="../media/image117.svg"/><Relationship Id="rId34" Type="http://schemas.openxmlformats.org/officeDocument/2006/relationships/image" Target="../media/image112.png"/><Relationship Id="rId50" Type="http://schemas.openxmlformats.org/officeDocument/2006/relationships/image" Target="../media/image126.png"/><Relationship Id="rId55" Type="http://schemas.openxmlformats.org/officeDocument/2006/relationships/image" Target="../media/image79.svg"/><Relationship Id="rId76" Type="http://schemas.openxmlformats.org/officeDocument/2006/relationships/image" Target="../media/image3.png"/><Relationship Id="rId7" Type="http://schemas.openxmlformats.org/officeDocument/2006/relationships/image" Target="../media/image97.svg"/><Relationship Id="rId71" Type="http://schemas.openxmlformats.org/officeDocument/2006/relationships/image" Target="../media/image67.svg"/><Relationship Id="rId2" Type="http://schemas.openxmlformats.org/officeDocument/2006/relationships/image" Target="../media/image92.png"/><Relationship Id="rId29" Type="http://schemas.openxmlformats.org/officeDocument/2006/relationships/image" Target="../media/image10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7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13371" y="3067813"/>
            <a:ext cx="9661259" cy="5083263"/>
            <a:chOff x="0" y="0"/>
            <a:chExt cx="12881678" cy="6777684"/>
          </a:xfrm>
        </p:grpSpPr>
        <p:sp>
          <p:nvSpPr>
            <p:cNvPr id="3" name="TextBox 3"/>
            <p:cNvSpPr txBox="1"/>
            <p:nvPr/>
          </p:nvSpPr>
          <p:spPr>
            <a:xfrm>
              <a:off x="0" y="447675"/>
              <a:ext cx="12881678" cy="3204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80"/>
                </a:lnSpc>
              </a:pPr>
              <a:r>
                <a:rPr lang="en-US" sz="18000">
                  <a:solidFill>
                    <a:srgbClr val="FDF6F2"/>
                  </a:solidFill>
                  <a:latin typeface="탁탁시카고굴림"/>
                </a:rPr>
                <a:t>2시에 뭐해?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679291" y="5676593"/>
              <a:ext cx="7523096" cy="1101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799" spc="297">
                  <a:solidFill>
                    <a:srgbClr val="FDF6F2"/>
                  </a:solidFill>
                  <a:ea typeface="탁탁시카고굴림"/>
                </a:rPr>
                <a:t>김종현 김제경 윤희성 진가영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668075">
            <a:off x="14764015" y="6748285"/>
            <a:ext cx="3847701" cy="4590533"/>
          </a:xfrm>
          <a:custGeom>
            <a:avLst/>
            <a:gdLst/>
            <a:ahLst/>
            <a:cxnLst/>
            <a:rect l="l" t="t" r="r" b="b"/>
            <a:pathLst>
              <a:path w="3847701" h="4590533">
                <a:moveTo>
                  <a:pt x="0" y="0"/>
                </a:moveTo>
                <a:lnTo>
                  <a:pt x="3847701" y="0"/>
                </a:lnTo>
                <a:lnTo>
                  <a:pt x="3847701" y="4590533"/>
                </a:lnTo>
                <a:lnTo>
                  <a:pt x="0" y="4590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33976">
            <a:off x="-354514" y="358604"/>
            <a:ext cx="3770545" cy="3599157"/>
          </a:xfrm>
          <a:custGeom>
            <a:avLst/>
            <a:gdLst/>
            <a:ahLst/>
            <a:cxnLst/>
            <a:rect l="l" t="t" r="r" b="b"/>
            <a:pathLst>
              <a:path w="3770545" h="3599157">
                <a:moveTo>
                  <a:pt x="0" y="0"/>
                </a:moveTo>
                <a:lnTo>
                  <a:pt x="3770545" y="0"/>
                </a:lnTo>
                <a:lnTo>
                  <a:pt x="3770545" y="3599156"/>
                </a:lnTo>
                <a:lnTo>
                  <a:pt x="0" y="3599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96182">
            <a:off x="2498586" y="7682745"/>
            <a:ext cx="3811122" cy="3194413"/>
          </a:xfrm>
          <a:custGeom>
            <a:avLst/>
            <a:gdLst/>
            <a:ahLst/>
            <a:cxnLst/>
            <a:rect l="l" t="t" r="r" b="b"/>
            <a:pathLst>
              <a:path w="3811122" h="3194413">
                <a:moveTo>
                  <a:pt x="0" y="0"/>
                </a:moveTo>
                <a:lnTo>
                  <a:pt x="3811122" y="0"/>
                </a:lnTo>
                <a:lnTo>
                  <a:pt x="3811122" y="3194413"/>
                </a:lnTo>
                <a:lnTo>
                  <a:pt x="0" y="31944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17863" y="5778399"/>
            <a:ext cx="815663" cy="738546"/>
          </a:xfrm>
          <a:custGeom>
            <a:avLst/>
            <a:gdLst/>
            <a:ahLst/>
            <a:cxnLst/>
            <a:rect l="l" t="t" r="r" b="b"/>
            <a:pathLst>
              <a:path w="815663" h="738546">
                <a:moveTo>
                  <a:pt x="0" y="0"/>
                </a:moveTo>
                <a:lnTo>
                  <a:pt x="815663" y="0"/>
                </a:lnTo>
                <a:lnTo>
                  <a:pt x="815663" y="738546"/>
                </a:lnTo>
                <a:lnTo>
                  <a:pt x="0" y="7385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313371" y="1326794"/>
            <a:ext cx="663598" cy="831388"/>
          </a:xfrm>
          <a:custGeom>
            <a:avLst/>
            <a:gdLst/>
            <a:ahLst/>
            <a:cxnLst/>
            <a:rect l="l" t="t" r="r" b="b"/>
            <a:pathLst>
              <a:path w="663598" h="831388">
                <a:moveTo>
                  <a:pt x="0" y="0"/>
                </a:moveTo>
                <a:lnTo>
                  <a:pt x="663598" y="0"/>
                </a:lnTo>
                <a:lnTo>
                  <a:pt x="663598" y="831388"/>
                </a:lnTo>
                <a:lnTo>
                  <a:pt x="0" y="831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721411" y="8409063"/>
            <a:ext cx="506437" cy="634488"/>
          </a:xfrm>
          <a:custGeom>
            <a:avLst/>
            <a:gdLst/>
            <a:ahLst/>
            <a:cxnLst/>
            <a:rect l="l" t="t" r="r" b="b"/>
            <a:pathLst>
              <a:path w="506437" h="634488">
                <a:moveTo>
                  <a:pt x="0" y="0"/>
                </a:moveTo>
                <a:lnTo>
                  <a:pt x="506437" y="0"/>
                </a:lnTo>
                <a:lnTo>
                  <a:pt x="506437" y="634488"/>
                </a:lnTo>
                <a:lnTo>
                  <a:pt x="0" y="6344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280034" y="3577818"/>
            <a:ext cx="815663" cy="738546"/>
          </a:xfrm>
          <a:custGeom>
            <a:avLst/>
            <a:gdLst/>
            <a:ahLst/>
            <a:cxnLst/>
            <a:rect l="l" t="t" r="r" b="b"/>
            <a:pathLst>
              <a:path w="815663" h="738546">
                <a:moveTo>
                  <a:pt x="0" y="0"/>
                </a:moveTo>
                <a:lnTo>
                  <a:pt x="815663" y="0"/>
                </a:lnTo>
                <a:lnTo>
                  <a:pt x="815663" y="738546"/>
                </a:lnTo>
                <a:lnTo>
                  <a:pt x="0" y="7385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124567">
            <a:off x="13113044" y="-1035714"/>
            <a:ext cx="3697747" cy="3401927"/>
          </a:xfrm>
          <a:custGeom>
            <a:avLst/>
            <a:gdLst/>
            <a:ahLst/>
            <a:cxnLst/>
            <a:rect l="l" t="t" r="r" b="b"/>
            <a:pathLst>
              <a:path w="3697747" h="3401927">
                <a:moveTo>
                  <a:pt x="0" y="0"/>
                </a:moveTo>
                <a:lnTo>
                  <a:pt x="3697747" y="0"/>
                </a:lnTo>
                <a:lnTo>
                  <a:pt x="3697747" y="3401927"/>
                </a:lnTo>
                <a:lnTo>
                  <a:pt x="0" y="34019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3BE57D0-98AA-262B-3E66-EFF75B85B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081077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87F422-D0B1-BCA3-0FEC-A6F8AAC39E5E}"/>
              </a:ext>
            </a:extLst>
          </p:cNvPr>
          <p:cNvSpPr txBox="1"/>
          <p:nvPr/>
        </p:nvSpPr>
        <p:spPr>
          <a:xfrm>
            <a:off x="10972800" y="205922"/>
            <a:ext cx="701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모달창에서</a:t>
            </a:r>
            <a:r>
              <a:rPr kumimoji="1" lang="ko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 선택 후 </a:t>
            </a:r>
            <a:r>
              <a:rPr kumimoji="1" lang="ko-KR" altLang="en-US" sz="4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모달창을</a:t>
            </a:r>
            <a:r>
              <a:rPr kumimoji="1" lang="ko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 숨기고 두번째 화면 나타나게 하기</a:t>
            </a:r>
            <a:endParaRPr kumimoji="1" lang="ko-Kore-KR" altLang="en-US" sz="4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D10CC-07A8-9C60-2757-296DF9A55181}"/>
              </a:ext>
            </a:extLst>
          </p:cNvPr>
          <p:cNvSpPr txBox="1"/>
          <p:nvPr/>
        </p:nvSpPr>
        <p:spPr>
          <a:xfrm>
            <a:off x="8915400" y="1943100"/>
            <a:ext cx="9206344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querySelector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'.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first_page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classList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querySelector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'.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second_page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classList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remove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D35548-80F3-8793-216C-B27368804A71}"/>
              </a:ext>
            </a:extLst>
          </p:cNvPr>
          <p:cNvSpPr txBox="1"/>
          <p:nvPr/>
        </p:nvSpPr>
        <p:spPr>
          <a:xfrm>
            <a:off x="11887200" y="2598002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선택한 정보 넘어가게 하기</a:t>
            </a:r>
            <a:endParaRPr kumimoji="1" lang="ko-Kore-KR" altLang="en-US" sz="4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94C54A-07E7-AB1B-2CAB-374E17121240}"/>
              </a:ext>
            </a:extLst>
          </p:cNvPr>
          <p:cNvSpPr txBox="1"/>
          <p:nvPr/>
        </p:nvSpPr>
        <p:spPr>
          <a:xfrm>
            <a:off x="9144000" y="3305888"/>
            <a:ext cx="9227126" cy="70173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input:checkbox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[name=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select_region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]'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each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index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':checked'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== 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select_region_result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input:radio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[name=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select_part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]'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each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index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':checked'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== 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select_part_result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select_part_result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식당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  <a:endParaRPr lang="ko-KR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'#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restaurantType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removeClass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'#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cafeType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addClass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'#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playType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addClass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select_part_result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카페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  <a:endParaRPr lang="ko-KR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'#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restaurantType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addClass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'#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cafeType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removeClass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'#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playType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addClass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select_part_result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==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놀거리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  <a:endParaRPr lang="ko-KR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'#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restaurantType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addClass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'#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cafeType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addClass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'#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playType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removeClass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alert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선택 해주세요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ko-KR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242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7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028777" y="3797732"/>
            <a:ext cx="6230523" cy="2612161"/>
            <a:chOff x="0" y="0"/>
            <a:chExt cx="8307364" cy="3482881"/>
          </a:xfrm>
        </p:grpSpPr>
        <p:sp>
          <p:nvSpPr>
            <p:cNvPr id="4" name="TextBox 4"/>
            <p:cNvSpPr txBox="1"/>
            <p:nvPr/>
          </p:nvSpPr>
          <p:spPr>
            <a:xfrm>
              <a:off x="584574" y="2506462"/>
              <a:ext cx="7138216" cy="976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19"/>
                </a:lnSpc>
              </a:pPr>
              <a:r>
                <a:rPr lang="en-US" sz="4399">
                  <a:solidFill>
                    <a:srgbClr val="FDF6F2"/>
                  </a:solidFill>
                  <a:ea typeface="탁탁시카고굴림"/>
                </a:rPr>
                <a:t>김종현 김제경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4300"/>
              <a:ext cx="8307364" cy="2112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1000">
                  <a:solidFill>
                    <a:srgbClr val="FDF6F2"/>
                  </a:solidFill>
                  <a:ea typeface="탁탁시카고굴림"/>
                </a:rPr>
                <a:t>두번째 페이지</a:t>
              </a:r>
            </a:p>
          </p:txBody>
        </p:sp>
      </p:grpSp>
      <p:sp>
        <p:nvSpPr>
          <p:cNvPr id="10" name="Freeform 7">
            <a:extLst>
              <a:ext uri="{FF2B5EF4-FFF2-40B4-BE49-F238E27FC236}">
                <a16:creationId xmlns:a16="http://schemas.microsoft.com/office/drawing/2014/main" id="{497FD5A2-1BF5-0664-1071-E71330BBE9B7}"/>
              </a:ext>
            </a:extLst>
          </p:cNvPr>
          <p:cNvSpPr/>
          <p:nvPr/>
        </p:nvSpPr>
        <p:spPr>
          <a:xfrm rot="496182">
            <a:off x="1124317" y="6698540"/>
            <a:ext cx="3811122" cy="3194413"/>
          </a:xfrm>
          <a:custGeom>
            <a:avLst/>
            <a:gdLst/>
            <a:ahLst/>
            <a:cxnLst/>
            <a:rect l="l" t="t" r="r" b="b"/>
            <a:pathLst>
              <a:path w="3811122" h="3194413">
                <a:moveTo>
                  <a:pt x="0" y="0"/>
                </a:moveTo>
                <a:lnTo>
                  <a:pt x="3811122" y="0"/>
                </a:lnTo>
                <a:lnTo>
                  <a:pt x="3811122" y="3194413"/>
                </a:lnTo>
                <a:lnTo>
                  <a:pt x="0" y="3194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3;p2">
            <a:extLst>
              <a:ext uri="{FF2B5EF4-FFF2-40B4-BE49-F238E27FC236}">
                <a16:creationId xmlns:a16="http://schemas.microsoft.com/office/drawing/2014/main" id="{796DA3B9-5192-4F55-BB30-A00DE7720707}"/>
              </a:ext>
            </a:extLst>
          </p:cNvPr>
          <p:cNvSpPr txBox="1"/>
          <p:nvPr/>
        </p:nvSpPr>
        <p:spPr>
          <a:xfrm>
            <a:off x="958440" y="613007"/>
            <a:ext cx="1637112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000"/>
            </a:pPr>
            <a:r>
              <a:rPr lang="ko-KR" altLang="en-US" sz="4800" dirty="0">
                <a:latin typeface="+mj-lt"/>
                <a:ea typeface="Noto Sans CJK KR Bold" panose="020B0800000000000000" pitchFamily="34" charset="-127"/>
              </a:rPr>
              <a:t>두 번째 페이지</a:t>
            </a:r>
            <a:endParaRPr lang="ko-KR" altLang="en-US" sz="4500" dirty="0">
              <a:latin typeface="+mj-lt"/>
              <a:ea typeface="Noto Sans CJK KR Bold" panose="020B08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56BF71-30FB-A2B8-694A-780BE76A3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72" y="0"/>
            <a:ext cx="1640025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3;p2">
            <a:extLst>
              <a:ext uri="{FF2B5EF4-FFF2-40B4-BE49-F238E27FC236}">
                <a16:creationId xmlns:a16="http://schemas.microsoft.com/office/drawing/2014/main" id="{796DA3B9-5192-4F55-BB30-A00DE7720707}"/>
              </a:ext>
            </a:extLst>
          </p:cNvPr>
          <p:cNvSpPr txBox="1"/>
          <p:nvPr/>
        </p:nvSpPr>
        <p:spPr>
          <a:xfrm>
            <a:off x="958440" y="613007"/>
            <a:ext cx="1637112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000"/>
            </a:pPr>
            <a:r>
              <a:rPr lang="ko-KR" altLang="en-US" sz="4800" dirty="0">
                <a:latin typeface="+mj-lt"/>
                <a:ea typeface="Noto Sans CJK KR Bold" panose="020B0800000000000000" pitchFamily="34" charset="-127"/>
              </a:rPr>
              <a:t>두 번째 페이지</a:t>
            </a:r>
            <a:endParaRPr lang="ko-KR" altLang="en-US" sz="4500" dirty="0">
              <a:latin typeface="+mj-lt"/>
              <a:ea typeface="Noto Sans CJK KR Bold" panose="020B0800000000000000" pitchFamily="34" charset="-127"/>
            </a:endParaRPr>
          </a:p>
        </p:txBody>
      </p:sp>
      <p:pic>
        <p:nvPicPr>
          <p:cNvPr id="2" name="내용 개체 틀 7">
            <a:extLst>
              <a:ext uri="{FF2B5EF4-FFF2-40B4-BE49-F238E27FC236}">
                <a16:creationId xmlns:a16="http://schemas.microsoft.com/office/drawing/2014/main" id="{FF9516BC-1C37-C268-C3E4-B0A14E4AF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3" y="1"/>
            <a:ext cx="16301805" cy="102587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48AE27-B832-5062-D621-F36D9A229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39" y="28208"/>
            <a:ext cx="8914262" cy="100484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C7578B-7B23-230B-E69A-31DF1BCAE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8738" y="1323226"/>
            <a:ext cx="8728926" cy="28713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0C9A62-A0EC-2ABF-8B67-6315E85EF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931" y="0"/>
            <a:ext cx="872633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3;p2">
            <a:extLst>
              <a:ext uri="{FF2B5EF4-FFF2-40B4-BE49-F238E27FC236}">
                <a16:creationId xmlns:a16="http://schemas.microsoft.com/office/drawing/2014/main" id="{796DA3B9-5192-4F55-BB30-A00DE7720707}"/>
              </a:ext>
            </a:extLst>
          </p:cNvPr>
          <p:cNvSpPr txBox="1"/>
          <p:nvPr/>
        </p:nvSpPr>
        <p:spPr>
          <a:xfrm>
            <a:off x="958440" y="613007"/>
            <a:ext cx="1637112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000"/>
            </a:pPr>
            <a:r>
              <a:rPr lang="ko-KR" altLang="en-US" sz="4800" dirty="0">
                <a:latin typeface="+mj-lt"/>
                <a:ea typeface="Noto Sans CJK KR Bold" panose="020B0800000000000000" pitchFamily="34" charset="-127"/>
              </a:rPr>
              <a:t>두 번째 페이지</a:t>
            </a:r>
            <a:endParaRPr lang="ko-KR" altLang="en-US" sz="4500" dirty="0">
              <a:latin typeface="+mj-lt"/>
              <a:ea typeface="Noto Sans CJK KR Bold" panose="020B0800000000000000" pitchFamily="34" charset="-127"/>
            </a:endParaRPr>
          </a:p>
        </p:txBody>
      </p:sp>
      <p:pic>
        <p:nvPicPr>
          <p:cNvPr id="2" name="내용 개체 틀 7">
            <a:extLst>
              <a:ext uri="{FF2B5EF4-FFF2-40B4-BE49-F238E27FC236}">
                <a16:creationId xmlns:a16="http://schemas.microsoft.com/office/drawing/2014/main" id="{FF9516BC-1C37-C268-C3E4-B0A14E4AF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3" y="1"/>
            <a:ext cx="16301805" cy="102587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2E8D17-6273-4B05-4942-87E728567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794" y="1894611"/>
            <a:ext cx="6208278" cy="24214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63205E-2691-C3CB-D280-E1A012C01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8590" y="0"/>
            <a:ext cx="8044962" cy="10287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1A3B534-1813-A7B6-1960-51168AB11B4E}"/>
              </a:ext>
            </a:extLst>
          </p:cNvPr>
          <p:cNvGrpSpPr/>
          <p:nvPr/>
        </p:nvGrpSpPr>
        <p:grpSpPr>
          <a:xfrm>
            <a:off x="2818778" y="4448397"/>
            <a:ext cx="7263575" cy="5621058"/>
            <a:chOff x="1909665" y="2965598"/>
            <a:chExt cx="4842383" cy="374737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A15A065-E05C-909B-F87B-1938B9738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6" t="15873" r="25946"/>
            <a:stretch/>
          </p:blipFill>
          <p:spPr>
            <a:xfrm>
              <a:off x="1909665" y="2965598"/>
              <a:ext cx="4842383" cy="374737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968463-DC99-1B8D-78F8-B7743169883E}"/>
                </a:ext>
              </a:extLst>
            </p:cNvPr>
            <p:cNvSpPr txBox="1"/>
            <p:nvPr/>
          </p:nvSpPr>
          <p:spPr>
            <a:xfrm>
              <a:off x="3796097" y="4832575"/>
              <a:ext cx="2353746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dirty="0"/>
                <a:t>.</a:t>
              </a:r>
              <a:r>
                <a:rPr lang="en-US" altLang="ko-KR" sz="2700" dirty="0" err="1"/>
                <a:t>introForSecond</a:t>
              </a:r>
              <a:endParaRPr lang="ko-KR" altLang="en-US" sz="2700" dirty="0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DE08D83-E977-D879-D226-1267EBE292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05641" y="4408292"/>
              <a:ext cx="273691" cy="42428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E8E30E4-2313-168D-1F38-F6C6311F7842}"/>
              </a:ext>
            </a:extLst>
          </p:cNvPr>
          <p:cNvSpPr txBox="1"/>
          <p:nvPr/>
        </p:nvSpPr>
        <p:spPr>
          <a:xfrm>
            <a:off x="328260" y="1947200"/>
            <a:ext cx="3145536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/>
              <a:t>#restaurantType</a:t>
            </a:r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58064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3;p2">
            <a:extLst>
              <a:ext uri="{FF2B5EF4-FFF2-40B4-BE49-F238E27FC236}">
                <a16:creationId xmlns:a16="http://schemas.microsoft.com/office/drawing/2014/main" id="{796DA3B9-5192-4F55-BB30-A00DE7720707}"/>
              </a:ext>
            </a:extLst>
          </p:cNvPr>
          <p:cNvSpPr txBox="1"/>
          <p:nvPr/>
        </p:nvSpPr>
        <p:spPr>
          <a:xfrm>
            <a:off x="958440" y="613007"/>
            <a:ext cx="1637112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000"/>
            </a:pPr>
            <a:r>
              <a:rPr lang="ko-KR" altLang="en-US" sz="4800" dirty="0">
                <a:latin typeface="+mj-lt"/>
                <a:ea typeface="Noto Sans CJK KR Bold" panose="020B0800000000000000" pitchFamily="34" charset="-127"/>
              </a:rPr>
              <a:t>두 번째 페이지</a:t>
            </a:r>
            <a:endParaRPr lang="ko-KR" altLang="en-US" sz="4500" dirty="0">
              <a:latin typeface="+mj-lt"/>
              <a:ea typeface="Noto Sans CJK KR Bold" panose="020B0800000000000000" pitchFamily="34" charset="-127"/>
            </a:endParaRPr>
          </a:p>
        </p:txBody>
      </p:sp>
      <p:pic>
        <p:nvPicPr>
          <p:cNvPr id="2" name="내용 개체 틀 7">
            <a:extLst>
              <a:ext uri="{FF2B5EF4-FFF2-40B4-BE49-F238E27FC236}">
                <a16:creationId xmlns:a16="http://schemas.microsoft.com/office/drawing/2014/main" id="{FF9516BC-1C37-C268-C3E4-B0A14E4AF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3" y="1"/>
            <a:ext cx="16301805" cy="102587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792039-13F9-1958-D2D7-C0F112654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927" y="145097"/>
            <a:ext cx="8438480" cy="50673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807CC5-7146-34FA-185A-FC5DAD23C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927" y="5288679"/>
            <a:ext cx="10136631" cy="488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82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3C568A-AF7A-580C-E643-6D751B4E7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007" y="-28209"/>
            <a:ext cx="7676231" cy="1028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06395E-5D48-6436-F2A6-EE9FF3026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116" y="-28210"/>
            <a:ext cx="8112404" cy="1028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24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11266BE-FA29-F063-2361-EA2CC133072E}"/>
              </a:ext>
            </a:extLst>
          </p:cNvPr>
          <p:cNvGrpSpPr/>
          <p:nvPr/>
        </p:nvGrpSpPr>
        <p:grpSpPr>
          <a:xfrm>
            <a:off x="389663" y="1155658"/>
            <a:ext cx="7393125" cy="7763150"/>
            <a:chOff x="157855" y="184489"/>
            <a:chExt cx="4928750" cy="517543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A2ABB98-DCFC-1B30-9024-3302804B8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175" y="184489"/>
              <a:ext cx="4928430" cy="309948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7391955-80A9-07D1-6AE1-49D8B759BD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1"/>
            <a:stretch/>
          </p:blipFill>
          <p:spPr>
            <a:xfrm>
              <a:off x="157855" y="2320183"/>
              <a:ext cx="4903725" cy="3039739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4B9C94B-16FE-DAE1-9A53-B46E71283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908" y="825543"/>
            <a:ext cx="10420350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74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7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028777" y="3883457"/>
            <a:ext cx="6230523" cy="2526436"/>
            <a:chOff x="0" y="114300"/>
            <a:chExt cx="8307364" cy="3368581"/>
          </a:xfrm>
        </p:grpSpPr>
        <p:sp>
          <p:nvSpPr>
            <p:cNvPr id="4" name="TextBox 4"/>
            <p:cNvSpPr txBox="1"/>
            <p:nvPr/>
          </p:nvSpPr>
          <p:spPr>
            <a:xfrm>
              <a:off x="584574" y="2506462"/>
              <a:ext cx="7138216" cy="976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19"/>
                </a:lnSpc>
              </a:pPr>
              <a:r>
                <a:rPr lang="en-US" sz="4399">
                  <a:solidFill>
                    <a:srgbClr val="FDF6F2"/>
                  </a:solidFill>
                  <a:ea typeface="탁탁시카고굴림"/>
                </a:rPr>
                <a:t>김종현 김제경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4300"/>
              <a:ext cx="8307364" cy="1880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ko-KR" altLang="en-US" sz="11000" dirty="0">
                  <a:solidFill>
                    <a:srgbClr val="FDF6F2"/>
                  </a:solidFill>
                  <a:ea typeface="탁탁시카고굴림"/>
                </a:rPr>
                <a:t>세번째 페이지</a:t>
              </a:r>
              <a:endParaRPr lang="en-US" sz="11000" dirty="0">
                <a:solidFill>
                  <a:srgbClr val="FDF6F2"/>
                </a:solidFill>
                <a:ea typeface="탁탁시카고굴림"/>
              </a:endParaRPr>
            </a:p>
          </p:txBody>
        </p:sp>
      </p:grpSp>
      <p:sp>
        <p:nvSpPr>
          <p:cNvPr id="2" name="Freeform 5">
            <a:extLst>
              <a:ext uri="{FF2B5EF4-FFF2-40B4-BE49-F238E27FC236}">
                <a16:creationId xmlns:a16="http://schemas.microsoft.com/office/drawing/2014/main" id="{31E79201-E60F-1442-5236-EC7A702340B9}"/>
              </a:ext>
            </a:extLst>
          </p:cNvPr>
          <p:cNvSpPr/>
          <p:nvPr/>
        </p:nvSpPr>
        <p:spPr>
          <a:xfrm rot="668075">
            <a:off x="1169035" y="6738211"/>
            <a:ext cx="3847701" cy="4590533"/>
          </a:xfrm>
          <a:custGeom>
            <a:avLst/>
            <a:gdLst/>
            <a:ahLst/>
            <a:cxnLst/>
            <a:rect l="l" t="t" r="r" b="b"/>
            <a:pathLst>
              <a:path w="3847701" h="4590533">
                <a:moveTo>
                  <a:pt x="0" y="0"/>
                </a:moveTo>
                <a:lnTo>
                  <a:pt x="3847701" y="0"/>
                </a:lnTo>
                <a:lnTo>
                  <a:pt x="3847701" y="4590533"/>
                </a:lnTo>
                <a:lnTo>
                  <a:pt x="0" y="4590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8206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8B2BC8-6A28-1912-60B2-F35D09110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351"/>
            <a:ext cx="11658600" cy="75362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7547CE-1206-D4C7-D400-1BA0FA654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750742"/>
            <a:ext cx="11658600" cy="753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0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8431" y="3039402"/>
            <a:ext cx="8235569" cy="4208195"/>
            <a:chOff x="0" y="0"/>
            <a:chExt cx="10980759" cy="56109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80759" cy="5610927"/>
            </a:xfrm>
            <a:custGeom>
              <a:avLst/>
              <a:gdLst/>
              <a:ahLst/>
              <a:cxnLst/>
              <a:rect l="l" t="t" r="r" b="b"/>
              <a:pathLst>
                <a:path w="10980759" h="5610927">
                  <a:moveTo>
                    <a:pt x="0" y="0"/>
                  </a:moveTo>
                  <a:lnTo>
                    <a:pt x="10980759" y="0"/>
                  </a:lnTo>
                  <a:lnTo>
                    <a:pt x="10980759" y="5610927"/>
                  </a:lnTo>
                  <a:lnTo>
                    <a:pt x="0" y="5610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861803" y="1896355"/>
              <a:ext cx="9257154" cy="192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0000">
                  <a:solidFill>
                    <a:srgbClr val="965A38"/>
                  </a:solidFill>
                  <a:latin typeface="탁탁시카고굴림"/>
                </a:rPr>
                <a:t>Contents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140788" y="1435179"/>
            <a:ext cx="6245774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965A38"/>
                </a:solidFill>
                <a:ea typeface="탁탁시카고굴림"/>
              </a:rPr>
              <a:t>프로젝트 주제</a:t>
            </a:r>
          </a:p>
        </p:txBody>
      </p:sp>
      <p:sp>
        <p:nvSpPr>
          <p:cNvPr id="6" name="Freeform 6"/>
          <p:cNvSpPr/>
          <p:nvPr/>
        </p:nvSpPr>
        <p:spPr>
          <a:xfrm>
            <a:off x="10104839" y="1553283"/>
            <a:ext cx="648647" cy="777246"/>
          </a:xfrm>
          <a:custGeom>
            <a:avLst/>
            <a:gdLst/>
            <a:ahLst/>
            <a:cxnLst/>
            <a:rect l="l" t="t" r="r" b="b"/>
            <a:pathLst>
              <a:path w="648647" h="777246">
                <a:moveTo>
                  <a:pt x="0" y="0"/>
                </a:moveTo>
                <a:lnTo>
                  <a:pt x="648648" y="0"/>
                </a:lnTo>
                <a:lnTo>
                  <a:pt x="648648" y="777246"/>
                </a:lnTo>
                <a:lnTo>
                  <a:pt x="0" y="777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140788" y="3051096"/>
            <a:ext cx="6245774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965A38"/>
                </a:solidFill>
                <a:ea typeface="탁탁시카고굴림"/>
              </a:rPr>
              <a:t>소개 및 역할</a:t>
            </a:r>
          </a:p>
        </p:txBody>
      </p:sp>
      <p:sp>
        <p:nvSpPr>
          <p:cNvPr id="8" name="Freeform 8"/>
          <p:cNvSpPr/>
          <p:nvPr/>
        </p:nvSpPr>
        <p:spPr>
          <a:xfrm>
            <a:off x="10104839" y="3169200"/>
            <a:ext cx="648647" cy="777246"/>
          </a:xfrm>
          <a:custGeom>
            <a:avLst/>
            <a:gdLst/>
            <a:ahLst/>
            <a:cxnLst/>
            <a:rect l="l" t="t" r="r" b="b"/>
            <a:pathLst>
              <a:path w="648647" h="777246">
                <a:moveTo>
                  <a:pt x="0" y="0"/>
                </a:moveTo>
                <a:lnTo>
                  <a:pt x="648648" y="0"/>
                </a:lnTo>
                <a:lnTo>
                  <a:pt x="648648" y="777246"/>
                </a:lnTo>
                <a:lnTo>
                  <a:pt x="0" y="777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140788" y="4670346"/>
            <a:ext cx="6245774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965A38"/>
                </a:solidFill>
                <a:ea typeface="탁탁시카고굴림"/>
              </a:rPr>
              <a:t>페이지별 기능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104839" y="4788450"/>
            <a:ext cx="648647" cy="777246"/>
          </a:xfrm>
          <a:custGeom>
            <a:avLst/>
            <a:gdLst/>
            <a:ahLst/>
            <a:cxnLst/>
            <a:rect l="l" t="t" r="r" b="b"/>
            <a:pathLst>
              <a:path w="648647" h="777246">
                <a:moveTo>
                  <a:pt x="0" y="0"/>
                </a:moveTo>
                <a:lnTo>
                  <a:pt x="648648" y="0"/>
                </a:lnTo>
                <a:lnTo>
                  <a:pt x="648648" y="777246"/>
                </a:lnTo>
                <a:lnTo>
                  <a:pt x="0" y="777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140788" y="6289596"/>
            <a:ext cx="6245774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ko-KR" altLang="en-US" sz="5600" dirty="0">
                <a:solidFill>
                  <a:srgbClr val="965A38"/>
                </a:solidFill>
                <a:ea typeface="탁탁시카고굴림"/>
              </a:rPr>
              <a:t>후기</a:t>
            </a:r>
            <a:endParaRPr lang="en-US" sz="5600" dirty="0">
              <a:solidFill>
                <a:srgbClr val="965A38"/>
              </a:solidFill>
              <a:ea typeface="탁탁시카고굴림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0104839" y="6407700"/>
            <a:ext cx="648647" cy="777246"/>
          </a:xfrm>
          <a:custGeom>
            <a:avLst/>
            <a:gdLst/>
            <a:ahLst/>
            <a:cxnLst/>
            <a:rect l="l" t="t" r="r" b="b"/>
            <a:pathLst>
              <a:path w="648647" h="777246">
                <a:moveTo>
                  <a:pt x="0" y="0"/>
                </a:moveTo>
                <a:lnTo>
                  <a:pt x="648648" y="0"/>
                </a:lnTo>
                <a:lnTo>
                  <a:pt x="648648" y="777246"/>
                </a:lnTo>
                <a:lnTo>
                  <a:pt x="0" y="777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140788" y="7908846"/>
            <a:ext cx="6245774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965A38"/>
                </a:solidFill>
                <a:ea typeface="탁탁시카고굴림"/>
              </a:rPr>
              <a:t>시연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104839" y="8026950"/>
            <a:ext cx="648647" cy="777246"/>
          </a:xfrm>
          <a:custGeom>
            <a:avLst/>
            <a:gdLst/>
            <a:ahLst/>
            <a:cxnLst/>
            <a:rect l="l" t="t" r="r" b="b"/>
            <a:pathLst>
              <a:path w="648647" h="777246">
                <a:moveTo>
                  <a:pt x="0" y="0"/>
                </a:moveTo>
                <a:lnTo>
                  <a:pt x="648648" y="0"/>
                </a:lnTo>
                <a:lnTo>
                  <a:pt x="648648" y="777246"/>
                </a:lnTo>
                <a:lnTo>
                  <a:pt x="0" y="777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D28C3C-021F-053E-0DA8-415D032D2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06" y="1"/>
            <a:ext cx="15913998" cy="102869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9CD40B-C0C8-1A5C-F6F1-42EC79478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64" y="2219325"/>
            <a:ext cx="8477250" cy="1733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F0CAF1-2638-6F28-F03A-56F4B6FDA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97" y="0"/>
            <a:ext cx="7510304" cy="10287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6EB9CE-3ADF-DB72-3885-2C31FDC6E0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300" y="1263225"/>
            <a:ext cx="7239000" cy="82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2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3;p2">
            <a:extLst>
              <a:ext uri="{FF2B5EF4-FFF2-40B4-BE49-F238E27FC236}">
                <a16:creationId xmlns:a16="http://schemas.microsoft.com/office/drawing/2014/main" id="{796DA3B9-5192-4F55-BB30-A00DE7720707}"/>
              </a:ext>
            </a:extLst>
          </p:cNvPr>
          <p:cNvSpPr txBox="1"/>
          <p:nvPr/>
        </p:nvSpPr>
        <p:spPr>
          <a:xfrm>
            <a:off x="958440" y="613007"/>
            <a:ext cx="1637112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000"/>
            </a:pPr>
            <a:r>
              <a:rPr lang="ko-KR" altLang="en-US" sz="4800" dirty="0">
                <a:latin typeface="+mj-lt"/>
              </a:rPr>
              <a:t>세 번째 페이지</a:t>
            </a:r>
            <a:endParaRPr lang="en-US" altLang="ko-KR" sz="4800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CAE569-3999-2F40-7E74-7502CC59F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4" b="16415"/>
          <a:stretch/>
        </p:blipFill>
        <p:spPr>
          <a:xfrm>
            <a:off x="640904" y="210312"/>
            <a:ext cx="10734234" cy="71414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FE22D4-2A0A-A3EE-D795-9865F0CE93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886"/>
          <a:stretch/>
        </p:blipFill>
        <p:spPr>
          <a:xfrm>
            <a:off x="640904" y="6959727"/>
            <a:ext cx="4417410" cy="2943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BDA5A4-88D0-EA1D-8E8D-74A38E4AA6EE}"/>
              </a:ext>
            </a:extLst>
          </p:cNvPr>
          <p:cNvSpPr txBox="1"/>
          <p:nvPr/>
        </p:nvSpPr>
        <p:spPr>
          <a:xfrm>
            <a:off x="9936048" y="166106"/>
            <a:ext cx="2201388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/>
              <a:t>.</a:t>
            </a:r>
            <a:r>
              <a:rPr lang="en-US" altLang="ko-KR" sz="2700" dirty="0" err="1"/>
              <a:t>reviewStar</a:t>
            </a:r>
            <a:endParaRPr lang="ko-KR" altLang="en-US" sz="2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82052-A329-229B-CEB5-20C9CC690BE6}"/>
              </a:ext>
            </a:extLst>
          </p:cNvPr>
          <p:cNvSpPr txBox="1"/>
          <p:nvPr/>
        </p:nvSpPr>
        <p:spPr>
          <a:xfrm>
            <a:off x="4654694" y="7552575"/>
            <a:ext cx="2201388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/>
              <a:t>.</a:t>
            </a:r>
            <a:r>
              <a:rPr lang="en-US" altLang="ko-KR" sz="2700" dirty="0" err="1"/>
              <a:t>reviewBlog</a:t>
            </a:r>
            <a:endParaRPr lang="ko-KR" altLang="en-US" sz="27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DD359C-27D0-E0F6-E1C2-DA0D914D5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971" y="0"/>
            <a:ext cx="4714434" cy="1028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75F687-3656-E460-D898-DCB3CF835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835" y="5044095"/>
            <a:ext cx="7534209" cy="38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6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55B18A-57E6-FEAD-2BB3-1163B5B33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40" y="1736525"/>
            <a:ext cx="13880831" cy="64669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2F94C6-AD7E-65F6-DA42-3AE144A71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130" y="1254512"/>
            <a:ext cx="13426917" cy="77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6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F20D67-9D97-7D9D-7DDD-2AACBCFEA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740458" cy="10287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DAD2DC-E76C-2113-E61B-BE2FE6B9D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25000" cy="7296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588B14-9DAE-F983-32A0-D5CC1238D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58600" cy="90040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BA864C-41B7-5A1B-C597-0429D79ED9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570" y="0"/>
            <a:ext cx="5117496" cy="10287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7BFD97-025E-EB4E-5D9D-A850606B9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791" y="0"/>
            <a:ext cx="855221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8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BADF77-4E44-C3B7-B579-B6A6B78E44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90"/>
          <a:stretch/>
        </p:blipFill>
        <p:spPr>
          <a:xfrm>
            <a:off x="9738608" y="3798317"/>
            <a:ext cx="3657296" cy="65008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0D2EE8-3D98-ECBD-D780-3D9C88B6D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9085" y="3769744"/>
            <a:ext cx="3800475" cy="65008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57F196-EBB3-4D0D-CEF7-CF05BB68F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72" y="229177"/>
            <a:ext cx="7363620" cy="67385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5BB56E-B78C-201E-BEA0-71E5F0593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2970" y="3769744"/>
            <a:ext cx="3929063" cy="65579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20CABF-0AED-B88B-E305-EF4CABB89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5202" y="0"/>
            <a:ext cx="6615113" cy="3686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57E25B-530F-C87C-AB3B-F5BDD12B989C}"/>
              </a:ext>
            </a:extLst>
          </p:cNvPr>
          <p:cNvSpPr txBox="1"/>
          <p:nvPr/>
        </p:nvSpPr>
        <p:spPr>
          <a:xfrm>
            <a:off x="10935201" y="4400451"/>
            <a:ext cx="2201388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 err="1"/>
              <a:t>reserveTime</a:t>
            </a:r>
            <a:endParaRPr lang="ko-KR" altLang="en-US" sz="2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38E4BD-3CA5-ECE8-ED8B-A97DD4C61EE1}"/>
              </a:ext>
            </a:extLst>
          </p:cNvPr>
          <p:cNvSpPr txBox="1"/>
          <p:nvPr/>
        </p:nvSpPr>
        <p:spPr>
          <a:xfrm>
            <a:off x="13880592" y="7317387"/>
            <a:ext cx="2575269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 err="1"/>
              <a:t>reservePeople</a:t>
            </a:r>
            <a:endParaRPr lang="ko-KR" altLang="en-US" sz="2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53F6DD-B4E7-6A92-FAB5-847DDE0B0B8A}"/>
              </a:ext>
            </a:extLst>
          </p:cNvPr>
          <p:cNvSpPr txBox="1"/>
          <p:nvPr/>
        </p:nvSpPr>
        <p:spPr>
          <a:xfrm>
            <a:off x="4322659" y="9287267"/>
            <a:ext cx="3414842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 err="1"/>
              <a:t>reserveComplete</a:t>
            </a:r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961416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7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422775"/>
            <a:ext cx="6835647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ko-KR" altLang="en-US" sz="11000" dirty="0">
                <a:solidFill>
                  <a:srgbClr val="FDF6F2"/>
                </a:solidFill>
                <a:ea typeface="탁탁시카고굴림"/>
              </a:rPr>
              <a:t>후기</a:t>
            </a:r>
            <a:endParaRPr lang="en-US" sz="11000" dirty="0">
              <a:solidFill>
                <a:srgbClr val="FDF6F2"/>
              </a:solidFill>
              <a:ea typeface="탁탁시카고굴림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8395665" y="7668041"/>
            <a:ext cx="1286155" cy="598647"/>
          </a:xfrm>
          <a:custGeom>
            <a:avLst/>
            <a:gdLst/>
            <a:ahLst/>
            <a:cxnLst/>
            <a:rect l="l" t="t" r="r" b="b"/>
            <a:pathLst>
              <a:path w="1286155" h="598647">
                <a:moveTo>
                  <a:pt x="0" y="0"/>
                </a:moveTo>
                <a:lnTo>
                  <a:pt x="1286155" y="0"/>
                </a:lnTo>
                <a:lnTo>
                  <a:pt x="1286155" y="598647"/>
                </a:lnTo>
                <a:lnTo>
                  <a:pt x="0" y="598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17524">
            <a:off x="8523522" y="3296873"/>
            <a:ext cx="877580" cy="1326014"/>
          </a:xfrm>
          <a:custGeom>
            <a:avLst/>
            <a:gdLst/>
            <a:ahLst/>
            <a:cxnLst/>
            <a:rect l="l" t="t" r="r" b="b"/>
            <a:pathLst>
              <a:path w="877580" h="1326014">
                <a:moveTo>
                  <a:pt x="0" y="0"/>
                </a:moveTo>
                <a:lnTo>
                  <a:pt x="877580" y="0"/>
                </a:lnTo>
                <a:lnTo>
                  <a:pt x="877580" y="1326014"/>
                </a:lnTo>
                <a:lnTo>
                  <a:pt x="0" y="1326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 t="12500" b="12500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 rot="-7067448">
            <a:off x="2389354" y="20916"/>
            <a:ext cx="1286155" cy="598647"/>
          </a:xfrm>
          <a:custGeom>
            <a:avLst/>
            <a:gdLst/>
            <a:ahLst/>
            <a:cxnLst/>
            <a:rect l="l" t="t" r="r" b="b"/>
            <a:pathLst>
              <a:path w="1286155" h="598647">
                <a:moveTo>
                  <a:pt x="0" y="0"/>
                </a:moveTo>
                <a:lnTo>
                  <a:pt x="1286155" y="0"/>
                </a:lnTo>
                <a:lnTo>
                  <a:pt x="1286155" y="598647"/>
                </a:lnTo>
                <a:lnTo>
                  <a:pt x="0" y="598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872623">
            <a:off x="7221270" y="1046614"/>
            <a:ext cx="1286155" cy="598647"/>
          </a:xfrm>
          <a:custGeom>
            <a:avLst/>
            <a:gdLst/>
            <a:ahLst/>
            <a:cxnLst/>
            <a:rect l="l" t="t" r="r" b="b"/>
            <a:pathLst>
              <a:path w="1286155" h="598647">
                <a:moveTo>
                  <a:pt x="0" y="0"/>
                </a:moveTo>
                <a:lnTo>
                  <a:pt x="1286155" y="0"/>
                </a:lnTo>
                <a:lnTo>
                  <a:pt x="1286155" y="598647"/>
                </a:lnTo>
                <a:lnTo>
                  <a:pt x="0" y="598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03778">
            <a:off x="5828704" y="9861095"/>
            <a:ext cx="1286155" cy="598647"/>
          </a:xfrm>
          <a:custGeom>
            <a:avLst/>
            <a:gdLst/>
            <a:ahLst/>
            <a:cxnLst/>
            <a:rect l="l" t="t" r="r" b="b"/>
            <a:pathLst>
              <a:path w="1286155" h="598647">
                <a:moveTo>
                  <a:pt x="0" y="0"/>
                </a:moveTo>
                <a:lnTo>
                  <a:pt x="1286155" y="0"/>
                </a:lnTo>
                <a:lnTo>
                  <a:pt x="1286155" y="598647"/>
                </a:lnTo>
                <a:lnTo>
                  <a:pt x="0" y="598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163133">
            <a:off x="-320349" y="7789077"/>
            <a:ext cx="1286155" cy="598647"/>
          </a:xfrm>
          <a:custGeom>
            <a:avLst/>
            <a:gdLst/>
            <a:ahLst/>
            <a:cxnLst/>
            <a:rect l="l" t="t" r="r" b="b"/>
            <a:pathLst>
              <a:path w="1286155" h="598647">
                <a:moveTo>
                  <a:pt x="0" y="0"/>
                </a:moveTo>
                <a:lnTo>
                  <a:pt x="1286155" y="0"/>
                </a:lnTo>
                <a:lnTo>
                  <a:pt x="1286155" y="598647"/>
                </a:lnTo>
                <a:lnTo>
                  <a:pt x="0" y="598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11825">
            <a:off x="2507796" y="9198043"/>
            <a:ext cx="877580" cy="1326014"/>
          </a:xfrm>
          <a:custGeom>
            <a:avLst/>
            <a:gdLst/>
            <a:ahLst/>
            <a:cxnLst/>
            <a:rect l="l" t="t" r="r" b="b"/>
            <a:pathLst>
              <a:path w="877580" h="1326014">
                <a:moveTo>
                  <a:pt x="0" y="0"/>
                </a:moveTo>
                <a:lnTo>
                  <a:pt x="877580" y="0"/>
                </a:lnTo>
                <a:lnTo>
                  <a:pt x="877580" y="1326015"/>
                </a:lnTo>
                <a:lnTo>
                  <a:pt x="0" y="1326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438505">
            <a:off x="-80428" y="1419793"/>
            <a:ext cx="877580" cy="1326014"/>
          </a:xfrm>
          <a:custGeom>
            <a:avLst/>
            <a:gdLst/>
            <a:ahLst/>
            <a:cxnLst/>
            <a:rect l="l" t="t" r="r" b="b"/>
            <a:pathLst>
              <a:path w="877580" h="1326014">
                <a:moveTo>
                  <a:pt x="0" y="0"/>
                </a:moveTo>
                <a:lnTo>
                  <a:pt x="877580" y="0"/>
                </a:lnTo>
                <a:lnTo>
                  <a:pt x="877580" y="1326014"/>
                </a:lnTo>
                <a:lnTo>
                  <a:pt x="0" y="1326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871" y="430755"/>
            <a:ext cx="4117785" cy="2104098"/>
            <a:chOff x="0" y="0"/>
            <a:chExt cx="5490379" cy="28054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90379" cy="2805463"/>
            </a:xfrm>
            <a:custGeom>
              <a:avLst/>
              <a:gdLst/>
              <a:ahLst/>
              <a:cxnLst/>
              <a:rect l="l" t="t" r="r" b="b"/>
              <a:pathLst>
                <a:path w="5490379" h="2805463">
                  <a:moveTo>
                    <a:pt x="0" y="0"/>
                  </a:moveTo>
                  <a:lnTo>
                    <a:pt x="5490379" y="0"/>
                  </a:lnTo>
                  <a:lnTo>
                    <a:pt x="5490379" y="2805463"/>
                  </a:lnTo>
                  <a:lnTo>
                    <a:pt x="0" y="2805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430901" y="1102060"/>
              <a:ext cx="4628576" cy="966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 dirty="0" err="1">
                  <a:solidFill>
                    <a:srgbClr val="965A38"/>
                  </a:solidFill>
                  <a:ea typeface="탁탁시카고굴림"/>
                </a:rPr>
                <a:t>텍스트</a:t>
              </a:r>
              <a:r>
                <a:rPr lang="en-US" sz="5000" dirty="0">
                  <a:solidFill>
                    <a:srgbClr val="965A38"/>
                  </a:solidFill>
                  <a:ea typeface="탁탁시카고굴림"/>
                </a:rPr>
                <a:t> </a:t>
              </a:r>
              <a:r>
                <a:rPr lang="en-US" sz="5000" dirty="0" err="1">
                  <a:solidFill>
                    <a:srgbClr val="965A38"/>
                  </a:solidFill>
                  <a:ea typeface="탁탁시카고굴림"/>
                </a:rPr>
                <a:t>애니메이션</a:t>
              </a:r>
              <a:endParaRPr lang="en-US" sz="5000" dirty="0">
                <a:solidFill>
                  <a:srgbClr val="965A38"/>
                </a:solidFill>
                <a:ea typeface="탁탁시카고굴림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561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871" y="430755"/>
            <a:ext cx="4117785" cy="2104098"/>
            <a:chOff x="0" y="0"/>
            <a:chExt cx="5490379" cy="28054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90379" cy="2805463"/>
            </a:xfrm>
            <a:custGeom>
              <a:avLst/>
              <a:gdLst/>
              <a:ahLst/>
              <a:cxnLst/>
              <a:rect l="l" t="t" r="r" b="b"/>
              <a:pathLst>
                <a:path w="5490379" h="2805463">
                  <a:moveTo>
                    <a:pt x="0" y="0"/>
                  </a:moveTo>
                  <a:lnTo>
                    <a:pt x="5490379" y="0"/>
                  </a:lnTo>
                  <a:lnTo>
                    <a:pt x="5490379" y="2805463"/>
                  </a:lnTo>
                  <a:lnTo>
                    <a:pt x="0" y="2805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430901" y="1102060"/>
              <a:ext cx="4628576" cy="966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 dirty="0" err="1">
                  <a:solidFill>
                    <a:srgbClr val="965A38"/>
                  </a:solidFill>
                  <a:ea typeface="탁탁시카고굴림"/>
                </a:rPr>
                <a:t>텍스트</a:t>
              </a:r>
              <a:r>
                <a:rPr lang="en-US" sz="5000" dirty="0">
                  <a:solidFill>
                    <a:srgbClr val="965A38"/>
                  </a:solidFill>
                  <a:ea typeface="탁탁시카고굴림"/>
                </a:rPr>
                <a:t> </a:t>
              </a:r>
              <a:r>
                <a:rPr lang="en-US" sz="5000" dirty="0" err="1">
                  <a:solidFill>
                    <a:srgbClr val="965A38"/>
                  </a:solidFill>
                  <a:ea typeface="탁탁시카고굴림"/>
                </a:rPr>
                <a:t>애니메이션</a:t>
              </a:r>
              <a:endParaRPr lang="en-US" sz="5000" dirty="0">
                <a:solidFill>
                  <a:srgbClr val="965A38"/>
                </a:solidFill>
                <a:ea typeface="탁탁시카고굴림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869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26215" y="3039402"/>
            <a:ext cx="8235569" cy="4208195"/>
          </a:xfrm>
          <a:custGeom>
            <a:avLst/>
            <a:gdLst/>
            <a:ahLst/>
            <a:cxnLst/>
            <a:rect l="l" t="t" r="r" b="b"/>
            <a:pathLst>
              <a:path w="8235569" h="4208195">
                <a:moveTo>
                  <a:pt x="0" y="0"/>
                </a:moveTo>
                <a:lnTo>
                  <a:pt x="8235570" y="0"/>
                </a:lnTo>
                <a:lnTo>
                  <a:pt x="8235570" y="4208196"/>
                </a:lnTo>
                <a:lnTo>
                  <a:pt x="0" y="4208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401859">
            <a:off x="731442" y="1358970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2"/>
                </a:lnTo>
                <a:lnTo>
                  <a:pt x="0" y="98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401859">
            <a:off x="3672669" y="-490966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2"/>
                </a:lnTo>
                <a:lnTo>
                  <a:pt x="0" y="98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401859">
            <a:off x="6766847" y="1159649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401859">
            <a:off x="9314331" y="-222718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401859">
            <a:off x="12376669" y="1358970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5" y="0"/>
                </a:lnTo>
                <a:lnTo>
                  <a:pt x="594515" y="981932"/>
                </a:lnTo>
                <a:lnTo>
                  <a:pt x="0" y="98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401859">
            <a:off x="14247024" y="77627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401859">
            <a:off x="17429631" y="1615876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401859">
            <a:off x="23315" y="6756631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401859">
            <a:off x="2376153" y="8198740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401859">
            <a:off x="5831669" y="7630146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401859">
            <a:off x="9201226" y="9543069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401859">
            <a:off x="11909080" y="8538645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5" y="0"/>
                </a:lnTo>
                <a:lnTo>
                  <a:pt x="594515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401859">
            <a:off x="14247024" y="9543069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401859">
            <a:off x="17897220" y="6095840"/>
            <a:ext cx="594516" cy="981933"/>
          </a:xfrm>
          <a:custGeom>
            <a:avLst/>
            <a:gdLst/>
            <a:ahLst/>
            <a:cxnLst/>
            <a:rect l="l" t="t" r="r" b="b"/>
            <a:pathLst>
              <a:path w="594516" h="981933">
                <a:moveTo>
                  <a:pt x="0" y="0"/>
                </a:moveTo>
                <a:lnTo>
                  <a:pt x="594516" y="0"/>
                </a:lnTo>
                <a:lnTo>
                  <a:pt x="594516" y="981932"/>
                </a:lnTo>
                <a:lnTo>
                  <a:pt x="0" y="98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090283" y="1480663"/>
            <a:ext cx="815663" cy="738546"/>
          </a:xfrm>
          <a:custGeom>
            <a:avLst/>
            <a:gdLst/>
            <a:ahLst/>
            <a:cxnLst/>
            <a:rect l="l" t="t" r="r" b="b"/>
            <a:pathLst>
              <a:path w="815663" h="738546">
                <a:moveTo>
                  <a:pt x="0" y="0"/>
                </a:moveTo>
                <a:lnTo>
                  <a:pt x="815663" y="0"/>
                </a:lnTo>
                <a:lnTo>
                  <a:pt x="815663" y="738546"/>
                </a:lnTo>
                <a:lnTo>
                  <a:pt x="0" y="73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795926" y="2253232"/>
            <a:ext cx="815663" cy="738546"/>
          </a:xfrm>
          <a:custGeom>
            <a:avLst/>
            <a:gdLst/>
            <a:ahLst/>
            <a:cxnLst/>
            <a:rect l="l" t="t" r="r" b="b"/>
            <a:pathLst>
              <a:path w="815663" h="738546">
                <a:moveTo>
                  <a:pt x="0" y="0"/>
                </a:moveTo>
                <a:lnTo>
                  <a:pt x="815663" y="0"/>
                </a:lnTo>
                <a:lnTo>
                  <a:pt x="815663" y="738545"/>
                </a:lnTo>
                <a:lnTo>
                  <a:pt x="0" y="7385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196208" y="1737570"/>
            <a:ext cx="815663" cy="738546"/>
          </a:xfrm>
          <a:custGeom>
            <a:avLst/>
            <a:gdLst/>
            <a:ahLst/>
            <a:cxnLst/>
            <a:rect l="l" t="t" r="r" b="b"/>
            <a:pathLst>
              <a:path w="815663" h="738546">
                <a:moveTo>
                  <a:pt x="0" y="0"/>
                </a:moveTo>
                <a:lnTo>
                  <a:pt x="815663" y="0"/>
                </a:lnTo>
                <a:lnTo>
                  <a:pt x="815663" y="738545"/>
                </a:lnTo>
                <a:lnTo>
                  <a:pt x="0" y="7385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848945" y="8121113"/>
            <a:ext cx="815663" cy="738546"/>
          </a:xfrm>
          <a:custGeom>
            <a:avLst/>
            <a:gdLst/>
            <a:ahLst/>
            <a:cxnLst/>
            <a:rect l="l" t="t" r="r" b="b"/>
            <a:pathLst>
              <a:path w="815663" h="738546">
                <a:moveTo>
                  <a:pt x="0" y="0"/>
                </a:moveTo>
                <a:lnTo>
                  <a:pt x="815663" y="0"/>
                </a:lnTo>
                <a:lnTo>
                  <a:pt x="815663" y="738546"/>
                </a:lnTo>
                <a:lnTo>
                  <a:pt x="0" y="73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215232" y="7751840"/>
            <a:ext cx="815663" cy="738546"/>
          </a:xfrm>
          <a:custGeom>
            <a:avLst/>
            <a:gdLst/>
            <a:ahLst/>
            <a:cxnLst/>
            <a:rect l="l" t="t" r="r" b="b"/>
            <a:pathLst>
              <a:path w="815663" h="738546">
                <a:moveTo>
                  <a:pt x="0" y="0"/>
                </a:moveTo>
                <a:lnTo>
                  <a:pt x="815663" y="0"/>
                </a:lnTo>
                <a:lnTo>
                  <a:pt x="815663" y="738546"/>
                </a:lnTo>
                <a:lnTo>
                  <a:pt x="0" y="73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090283" y="9096169"/>
            <a:ext cx="815663" cy="738546"/>
          </a:xfrm>
          <a:custGeom>
            <a:avLst/>
            <a:gdLst/>
            <a:ahLst/>
            <a:cxnLst/>
            <a:rect l="l" t="t" r="r" b="b"/>
            <a:pathLst>
              <a:path w="815663" h="738546">
                <a:moveTo>
                  <a:pt x="0" y="0"/>
                </a:moveTo>
                <a:lnTo>
                  <a:pt x="815663" y="0"/>
                </a:lnTo>
                <a:lnTo>
                  <a:pt x="815663" y="738546"/>
                </a:lnTo>
                <a:lnTo>
                  <a:pt x="0" y="73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DBAC3FBA-F61E-F64F-B270-FFF212F2346E}"/>
              </a:ext>
            </a:extLst>
          </p:cNvPr>
          <p:cNvSpPr txBox="1"/>
          <p:nvPr/>
        </p:nvSpPr>
        <p:spPr>
          <a:xfrm>
            <a:off x="5726175" y="4610835"/>
            <a:ext cx="6835647" cy="1463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ko-KR" altLang="en-US" sz="13200" dirty="0">
                <a:solidFill>
                  <a:srgbClr val="965A38"/>
                </a:solidFill>
                <a:ea typeface="탁탁시카고굴림"/>
                <a:hlinkClick r:id="rId8"/>
              </a:rPr>
              <a:t>시연</a:t>
            </a:r>
            <a:endParaRPr lang="en-US" sz="13200" dirty="0">
              <a:solidFill>
                <a:srgbClr val="965A38"/>
              </a:solidFill>
              <a:ea typeface="탁탁시카고굴림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70444" y="4221480"/>
            <a:ext cx="11547112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480"/>
              </a:lnSpc>
              <a:spcBef>
                <a:spcPct val="0"/>
              </a:spcBef>
            </a:pPr>
            <a:r>
              <a:rPr lang="en-US" sz="18000" dirty="0">
                <a:solidFill>
                  <a:srgbClr val="965A38"/>
                </a:solidFill>
                <a:latin typeface="탁탁시카고굴림"/>
              </a:rPr>
              <a:t>Q &amp; A</a:t>
            </a:r>
          </a:p>
        </p:txBody>
      </p:sp>
      <p:sp>
        <p:nvSpPr>
          <p:cNvPr id="3" name="Freeform 3"/>
          <p:cNvSpPr/>
          <p:nvPr/>
        </p:nvSpPr>
        <p:spPr>
          <a:xfrm rot="516491">
            <a:off x="6791792" y="612130"/>
            <a:ext cx="1009667" cy="1442382"/>
          </a:xfrm>
          <a:custGeom>
            <a:avLst/>
            <a:gdLst/>
            <a:ahLst/>
            <a:cxnLst/>
            <a:rect l="l" t="t" r="r" b="b"/>
            <a:pathLst>
              <a:path w="1009667" h="1442382">
                <a:moveTo>
                  <a:pt x="0" y="0"/>
                </a:moveTo>
                <a:lnTo>
                  <a:pt x="1009667" y="0"/>
                </a:lnTo>
                <a:lnTo>
                  <a:pt x="1009667" y="1442382"/>
                </a:lnTo>
                <a:lnTo>
                  <a:pt x="0" y="1442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12886" y="8411702"/>
            <a:ext cx="1546414" cy="1442382"/>
          </a:xfrm>
          <a:custGeom>
            <a:avLst/>
            <a:gdLst/>
            <a:ahLst/>
            <a:cxnLst/>
            <a:rect l="l" t="t" r="r" b="b"/>
            <a:pathLst>
              <a:path w="1546414" h="1442382">
                <a:moveTo>
                  <a:pt x="0" y="0"/>
                </a:moveTo>
                <a:lnTo>
                  <a:pt x="1546414" y="0"/>
                </a:lnTo>
                <a:lnTo>
                  <a:pt x="1546414" y="1442383"/>
                </a:lnTo>
                <a:lnTo>
                  <a:pt x="0" y="1442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53467">
            <a:off x="9773183" y="9258300"/>
            <a:ext cx="781509" cy="1442382"/>
          </a:xfrm>
          <a:custGeom>
            <a:avLst/>
            <a:gdLst/>
            <a:ahLst/>
            <a:cxnLst/>
            <a:rect l="l" t="t" r="r" b="b"/>
            <a:pathLst>
              <a:path w="781509" h="1442382">
                <a:moveTo>
                  <a:pt x="0" y="0"/>
                </a:moveTo>
                <a:lnTo>
                  <a:pt x="781509" y="0"/>
                </a:lnTo>
                <a:lnTo>
                  <a:pt x="781509" y="1442382"/>
                </a:lnTo>
                <a:lnTo>
                  <a:pt x="0" y="14423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11780">
            <a:off x="3184458" y="8699978"/>
            <a:ext cx="1054250" cy="1442382"/>
          </a:xfrm>
          <a:custGeom>
            <a:avLst/>
            <a:gdLst/>
            <a:ahLst/>
            <a:cxnLst/>
            <a:rect l="l" t="t" r="r" b="b"/>
            <a:pathLst>
              <a:path w="1054250" h="1442382">
                <a:moveTo>
                  <a:pt x="0" y="0"/>
                </a:moveTo>
                <a:lnTo>
                  <a:pt x="1054250" y="0"/>
                </a:lnTo>
                <a:lnTo>
                  <a:pt x="1054250" y="1442382"/>
                </a:lnTo>
                <a:lnTo>
                  <a:pt x="0" y="14423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89782">
            <a:off x="-262236" y="6950259"/>
            <a:ext cx="1194379" cy="1794831"/>
          </a:xfrm>
          <a:custGeom>
            <a:avLst/>
            <a:gdLst/>
            <a:ahLst/>
            <a:cxnLst/>
            <a:rect l="l" t="t" r="r" b="b"/>
            <a:pathLst>
              <a:path w="1194379" h="1794831">
                <a:moveTo>
                  <a:pt x="0" y="0"/>
                </a:moveTo>
                <a:lnTo>
                  <a:pt x="1194378" y="0"/>
                </a:lnTo>
                <a:lnTo>
                  <a:pt x="1194378" y="1794831"/>
                </a:lnTo>
                <a:lnTo>
                  <a:pt x="0" y="17948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64009">
            <a:off x="1801547" y="249000"/>
            <a:ext cx="1382064" cy="1442382"/>
          </a:xfrm>
          <a:custGeom>
            <a:avLst/>
            <a:gdLst/>
            <a:ahLst/>
            <a:cxnLst/>
            <a:rect l="l" t="t" r="r" b="b"/>
            <a:pathLst>
              <a:path w="1382064" h="1442382">
                <a:moveTo>
                  <a:pt x="0" y="0"/>
                </a:moveTo>
                <a:lnTo>
                  <a:pt x="1382065" y="0"/>
                </a:lnTo>
                <a:lnTo>
                  <a:pt x="1382065" y="1442382"/>
                </a:lnTo>
                <a:lnTo>
                  <a:pt x="0" y="1442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87142" y="3208578"/>
            <a:ext cx="932748" cy="1812762"/>
          </a:xfrm>
          <a:custGeom>
            <a:avLst/>
            <a:gdLst/>
            <a:ahLst/>
            <a:cxnLst/>
            <a:rect l="l" t="t" r="r" b="b"/>
            <a:pathLst>
              <a:path w="932748" h="1812762">
                <a:moveTo>
                  <a:pt x="0" y="0"/>
                </a:moveTo>
                <a:lnTo>
                  <a:pt x="932748" y="0"/>
                </a:lnTo>
                <a:lnTo>
                  <a:pt x="932748" y="1812762"/>
                </a:lnTo>
                <a:lnTo>
                  <a:pt x="0" y="18127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640257">
            <a:off x="10290019" y="-38363"/>
            <a:ext cx="862807" cy="1442382"/>
          </a:xfrm>
          <a:custGeom>
            <a:avLst/>
            <a:gdLst/>
            <a:ahLst/>
            <a:cxnLst/>
            <a:rect l="l" t="t" r="r" b="b"/>
            <a:pathLst>
              <a:path w="862807" h="1442382">
                <a:moveTo>
                  <a:pt x="0" y="0"/>
                </a:moveTo>
                <a:lnTo>
                  <a:pt x="862807" y="0"/>
                </a:lnTo>
                <a:lnTo>
                  <a:pt x="862807" y="1442382"/>
                </a:lnTo>
                <a:lnTo>
                  <a:pt x="0" y="144238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60627">
            <a:off x="14735714" y="307509"/>
            <a:ext cx="1567807" cy="1442382"/>
          </a:xfrm>
          <a:custGeom>
            <a:avLst/>
            <a:gdLst/>
            <a:ahLst/>
            <a:cxnLst/>
            <a:rect l="l" t="t" r="r" b="b"/>
            <a:pathLst>
              <a:path w="1567807" h="1442382">
                <a:moveTo>
                  <a:pt x="0" y="0"/>
                </a:moveTo>
                <a:lnTo>
                  <a:pt x="1567806" y="0"/>
                </a:lnTo>
                <a:lnTo>
                  <a:pt x="1567806" y="1442382"/>
                </a:lnTo>
                <a:lnTo>
                  <a:pt x="0" y="144238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59517">
            <a:off x="16893398" y="6060371"/>
            <a:ext cx="2023750" cy="1442382"/>
          </a:xfrm>
          <a:custGeom>
            <a:avLst/>
            <a:gdLst/>
            <a:ahLst/>
            <a:cxnLst/>
            <a:rect l="l" t="t" r="r" b="b"/>
            <a:pathLst>
              <a:path w="2023750" h="1442382">
                <a:moveTo>
                  <a:pt x="0" y="0"/>
                </a:moveTo>
                <a:lnTo>
                  <a:pt x="2023751" y="0"/>
                </a:lnTo>
                <a:lnTo>
                  <a:pt x="2023751" y="1442382"/>
                </a:lnTo>
                <a:lnTo>
                  <a:pt x="0" y="144238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626314">
            <a:off x="17259300" y="2596315"/>
            <a:ext cx="1291947" cy="1219128"/>
          </a:xfrm>
          <a:custGeom>
            <a:avLst/>
            <a:gdLst/>
            <a:ahLst/>
            <a:cxnLst/>
            <a:rect l="l" t="t" r="r" b="b"/>
            <a:pathLst>
              <a:path w="1291947" h="1219128">
                <a:moveTo>
                  <a:pt x="0" y="0"/>
                </a:moveTo>
                <a:lnTo>
                  <a:pt x="1291947" y="0"/>
                </a:lnTo>
                <a:lnTo>
                  <a:pt x="1291947" y="1219128"/>
                </a:lnTo>
                <a:lnTo>
                  <a:pt x="0" y="121912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788040" y="2411474"/>
            <a:ext cx="666534" cy="599880"/>
          </a:xfrm>
          <a:custGeom>
            <a:avLst/>
            <a:gdLst/>
            <a:ahLst/>
            <a:cxnLst/>
            <a:rect l="l" t="t" r="r" b="b"/>
            <a:pathLst>
              <a:path w="666534" h="599880">
                <a:moveTo>
                  <a:pt x="0" y="0"/>
                </a:moveTo>
                <a:lnTo>
                  <a:pt x="666533" y="0"/>
                </a:lnTo>
                <a:lnTo>
                  <a:pt x="666533" y="599880"/>
                </a:lnTo>
                <a:lnTo>
                  <a:pt x="0" y="59988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153234">
            <a:off x="2121506" y="6181682"/>
            <a:ext cx="666534" cy="599880"/>
          </a:xfrm>
          <a:custGeom>
            <a:avLst/>
            <a:gdLst/>
            <a:ahLst/>
            <a:cxnLst/>
            <a:rect l="l" t="t" r="r" b="b"/>
            <a:pathLst>
              <a:path w="666534" h="599880">
                <a:moveTo>
                  <a:pt x="0" y="0"/>
                </a:moveTo>
                <a:lnTo>
                  <a:pt x="666534" y="0"/>
                </a:lnTo>
                <a:lnTo>
                  <a:pt x="666534" y="599880"/>
                </a:lnTo>
                <a:lnTo>
                  <a:pt x="0" y="59988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153234">
            <a:off x="16076943" y="4721400"/>
            <a:ext cx="666534" cy="599880"/>
          </a:xfrm>
          <a:custGeom>
            <a:avLst/>
            <a:gdLst/>
            <a:ahLst/>
            <a:cxnLst/>
            <a:rect l="l" t="t" r="r" b="b"/>
            <a:pathLst>
              <a:path w="666534" h="599880">
                <a:moveTo>
                  <a:pt x="0" y="0"/>
                </a:moveTo>
                <a:lnTo>
                  <a:pt x="666534" y="0"/>
                </a:lnTo>
                <a:lnTo>
                  <a:pt x="666534" y="599880"/>
                </a:lnTo>
                <a:lnTo>
                  <a:pt x="0" y="59988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1975692">
            <a:off x="12362193" y="1389094"/>
            <a:ext cx="666534" cy="599880"/>
          </a:xfrm>
          <a:custGeom>
            <a:avLst/>
            <a:gdLst/>
            <a:ahLst/>
            <a:cxnLst/>
            <a:rect l="l" t="t" r="r" b="b"/>
            <a:pathLst>
              <a:path w="666534" h="599880">
                <a:moveTo>
                  <a:pt x="0" y="0"/>
                </a:moveTo>
                <a:lnTo>
                  <a:pt x="666534" y="0"/>
                </a:lnTo>
                <a:lnTo>
                  <a:pt x="666534" y="599881"/>
                </a:lnTo>
                <a:lnTo>
                  <a:pt x="0" y="59988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1975692">
            <a:off x="6963359" y="9121229"/>
            <a:ext cx="666534" cy="599880"/>
          </a:xfrm>
          <a:custGeom>
            <a:avLst/>
            <a:gdLst/>
            <a:ahLst/>
            <a:cxnLst/>
            <a:rect l="l" t="t" r="r" b="b"/>
            <a:pathLst>
              <a:path w="666534" h="599880">
                <a:moveTo>
                  <a:pt x="0" y="0"/>
                </a:moveTo>
                <a:lnTo>
                  <a:pt x="666534" y="0"/>
                </a:lnTo>
                <a:lnTo>
                  <a:pt x="666534" y="599881"/>
                </a:lnTo>
                <a:lnTo>
                  <a:pt x="0" y="59988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153234">
            <a:off x="13473443" y="9161210"/>
            <a:ext cx="666534" cy="599880"/>
          </a:xfrm>
          <a:custGeom>
            <a:avLst/>
            <a:gdLst/>
            <a:ahLst/>
            <a:cxnLst/>
            <a:rect l="l" t="t" r="r" b="b"/>
            <a:pathLst>
              <a:path w="666534" h="599880">
                <a:moveTo>
                  <a:pt x="0" y="0"/>
                </a:moveTo>
                <a:lnTo>
                  <a:pt x="666534" y="0"/>
                </a:lnTo>
                <a:lnTo>
                  <a:pt x="666534" y="599880"/>
                </a:lnTo>
                <a:lnTo>
                  <a:pt x="0" y="59988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D9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7526" y="1154563"/>
            <a:ext cx="15612948" cy="7977873"/>
          </a:xfrm>
          <a:custGeom>
            <a:avLst/>
            <a:gdLst/>
            <a:ahLst/>
            <a:cxnLst/>
            <a:rect l="l" t="t" r="r" b="b"/>
            <a:pathLst>
              <a:path w="15612948" h="7977873">
                <a:moveTo>
                  <a:pt x="0" y="0"/>
                </a:moveTo>
                <a:lnTo>
                  <a:pt x="15612948" y="0"/>
                </a:lnTo>
                <a:lnTo>
                  <a:pt x="15612948" y="7977874"/>
                </a:lnTo>
                <a:lnTo>
                  <a:pt x="0" y="7977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68200" y="3198121"/>
            <a:ext cx="12351600" cy="3890758"/>
            <a:chOff x="0" y="0"/>
            <a:chExt cx="16468801" cy="5187678"/>
          </a:xfrm>
        </p:grpSpPr>
        <p:sp>
          <p:nvSpPr>
            <p:cNvPr id="4" name="TextBox 4"/>
            <p:cNvSpPr txBox="1"/>
            <p:nvPr/>
          </p:nvSpPr>
          <p:spPr>
            <a:xfrm>
              <a:off x="0" y="114300"/>
              <a:ext cx="16468801" cy="3966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1000">
                  <a:solidFill>
                    <a:srgbClr val="965A38"/>
                  </a:solidFill>
                  <a:latin typeface="탁탁시카고굴림"/>
                </a:rPr>
                <a:t>2시에 마치고 무엇을 할 지</a:t>
              </a:r>
            </a:p>
            <a:p>
              <a:pPr algn="ctr">
                <a:lnSpc>
                  <a:spcPts val="11000"/>
                </a:lnSpc>
              </a:pPr>
              <a:r>
                <a:rPr lang="en-US" sz="11000">
                  <a:solidFill>
                    <a:srgbClr val="965A38"/>
                  </a:solidFill>
                  <a:ea typeface="탁탁시카고굴림"/>
                </a:rPr>
                <a:t>고민하는 당신에게 선사합니다.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00667" y="4473303"/>
              <a:ext cx="1426746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80"/>
                </a:lnSpc>
              </a:pPr>
              <a:r>
                <a:rPr lang="en-US" sz="3400">
                  <a:solidFill>
                    <a:srgbClr val="965A38"/>
                  </a:solidFill>
                  <a:ea typeface="탁탁시카고굴림"/>
                </a:rPr>
                <a:t>이는 논란의 여지가 있을 수 있지만 즐거울 겁니다.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278689" y="537734"/>
            <a:ext cx="819468" cy="981933"/>
          </a:xfrm>
          <a:custGeom>
            <a:avLst/>
            <a:gdLst/>
            <a:ahLst/>
            <a:cxnLst/>
            <a:rect l="l" t="t" r="r" b="b"/>
            <a:pathLst>
              <a:path w="819468" h="981933">
                <a:moveTo>
                  <a:pt x="0" y="0"/>
                </a:moveTo>
                <a:lnTo>
                  <a:pt x="819468" y="0"/>
                </a:lnTo>
                <a:lnTo>
                  <a:pt x="819468" y="981932"/>
                </a:lnTo>
                <a:lnTo>
                  <a:pt x="0" y="98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09232" y="4652534"/>
            <a:ext cx="819468" cy="981933"/>
          </a:xfrm>
          <a:custGeom>
            <a:avLst/>
            <a:gdLst/>
            <a:ahLst/>
            <a:cxnLst/>
            <a:rect l="l" t="t" r="r" b="b"/>
            <a:pathLst>
              <a:path w="819468" h="981933">
                <a:moveTo>
                  <a:pt x="0" y="0"/>
                </a:moveTo>
                <a:lnTo>
                  <a:pt x="819468" y="0"/>
                </a:lnTo>
                <a:lnTo>
                  <a:pt x="819468" y="981932"/>
                </a:lnTo>
                <a:lnTo>
                  <a:pt x="0" y="98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98157" y="8767334"/>
            <a:ext cx="819468" cy="981933"/>
          </a:xfrm>
          <a:custGeom>
            <a:avLst/>
            <a:gdLst/>
            <a:ahLst/>
            <a:cxnLst/>
            <a:rect l="l" t="t" r="r" b="b"/>
            <a:pathLst>
              <a:path w="819468" h="981933">
                <a:moveTo>
                  <a:pt x="0" y="0"/>
                </a:moveTo>
                <a:lnTo>
                  <a:pt x="819467" y="0"/>
                </a:lnTo>
                <a:lnTo>
                  <a:pt x="819467" y="981932"/>
                </a:lnTo>
                <a:lnTo>
                  <a:pt x="0" y="98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20365" y="663597"/>
            <a:ext cx="819468" cy="981933"/>
          </a:xfrm>
          <a:custGeom>
            <a:avLst/>
            <a:gdLst/>
            <a:ahLst/>
            <a:cxnLst/>
            <a:rect l="l" t="t" r="r" b="b"/>
            <a:pathLst>
              <a:path w="819468" h="981933">
                <a:moveTo>
                  <a:pt x="0" y="0"/>
                </a:moveTo>
                <a:lnTo>
                  <a:pt x="819467" y="0"/>
                </a:lnTo>
                <a:lnTo>
                  <a:pt x="819467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259300" y="4652534"/>
            <a:ext cx="819468" cy="981933"/>
          </a:xfrm>
          <a:custGeom>
            <a:avLst/>
            <a:gdLst/>
            <a:ahLst/>
            <a:cxnLst/>
            <a:rect l="l" t="t" r="r" b="b"/>
            <a:pathLst>
              <a:path w="819468" h="981933">
                <a:moveTo>
                  <a:pt x="0" y="0"/>
                </a:moveTo>
                <a:lnTo>
                  <a:pt x="819468" y="0"/>
                </a:lnTo>
                <a:lnTo>
                  <a:pt x="819468" y="981932"/>
                </a:lnTo>
                <a:lnTo>
                  <a:pt x="0" y="98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30098" y="8767334"/>
            <a:ext cx="819468" cy="981933"/>
          </a:xfrm>
          <a:custGeom>
            <a:avLst/>
            <a:gdLst/>
            <a:ahLst/>
            <a:cxnLst/>
            <a:rect l="l" t="t" r="r" b="b"/>
            <a:pathLst>
              <a:path w="819468" h="981933">
                <a:moveTo>
                  <a:pt x="0" y="0"/>
                </a:moveTo>
                <a:lnTo>
                  <a:pt x="819468" y="0"/>
                </a:lnTo>
                <a:lnTo>
                  <a:pt x="819468" y="981932"/>
                </a:lnTo>
                <a:lnTo>
                  <a:pt x="0" y="981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928066" y="9512680"/>
            <a:ext cx="819468" cy="981933"/>
          </a:xfrm>
          <a:custGeom>
            <a:avLst/>
            <a:gdLst/>
            <a:ahLst/>
            <a:cxnLst/>
            <a:rect l="l" t="t" r="r" b="b"/>
            <a:pathLst>
              <a:path w="819468" h="981933">
                <a:moveTo>
                  <a:pt x="0" y="0"/>
                </a:moveTo>
                <a:lnTo>
                  <a:pt x="819468" y="0"/>
                </a:lnTo>
                <a:lnTo>
                  <a:pt x="819468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42066" y="-444199"/>
            <a:ext cx="819468" cy="981933"/>
          </a:xfrm>
          <a:custGeom>
            <a:avLst/>
            <a:gdLst/>
            <a:ahLst/>
            <a:cxnLst/>
            <a:rect l="l" t="t" r="r" b="b"/>
            <a:pathLst>
              <a:path w="819468" h="981933">
                <a:moveTo>
                  <a:pt x="0" y="0"/>
                </a:moveTo>
                <a:lnTo>
                  <a:pt x="819468" y="0"/>
                </a:lnTo>
                <a:lnTo>
                  <a:pt x="819468" y="981933"/>
                </a:lnTo>
                <a:lnTo>
                  <a:pt x="0" y="981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55184" y="1555426"/>
            <a:ext cx="13377631" cy="163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00"/>
              </a:lnSpc>
            </a:pPr>
            <a:r>
              <a:rPr lang="en-US" sz="11600">
                <a:solidFill>
                  <a:srgbClr val="965A38"/>
                </a:solidFill>
                <a:ea typeface="탁탁시카고굴림"/>
              </a:rPr>
              <a:t>감사합니다</a:t>
            </a:r>
          </a:p>
        </p:txBody>
      </p:sp>
      <p:sp>
        <p:nvSpPr>
          <p:cNvPr id="3" name="Freeform 3"/>
          <p:cNvSpPr/>
          <p:nvPr/>
        </p:nvSpPr>
        <p:spPr>
          <a:xfrm>
            <a:off x="6395759" y="6974372"/>
            <a:ext cx="829632" cy="841877"/>
          </a:xfrm>
          <a:custGeom>
            <a:avLst/>
            <a:gdLst/>
            <a:ahLst/>
            <a:cxnLst/>
            <a:rect l="l" t="t" r="r" b="b"/>
            <a:pathLst>
              <a:path w="829632" h="841877">
                <a:moveTo>
                  <a:pt x="0" y="0"/>
                </a:moveTo>
                <a:lnTo>
                  <a:pt x="829631" y="0"/>
                </a:lnTo>
                <a:lnTo>
                  <a:pt x="829631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87056" y="6974372"/>
            <a:ext cx="690280" cy="841877"/>
          </a:xfrm>
          <a:custGeom>
            <a:avLst/>
            <a:gdLst/>
            <a:ahLst/>
            <a:cxnLst/>
            <a:rect l="l" t="t" r="r" b="b"/>
            <a:pathLst>
              <a:path w="690280" h="841877">
                <a:moveTo>
                  <a:pt x="0" y="0"/>
                </a:moveTo>
                <a:lnTo>
                  <a:pt x="690280" y="0"/>
                </a:lnTo>
                <a:lnTo>
                  <a:pt x="690280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50565" y="8313828"/>
            <a:ext cx="1038189" cy="841877"/>
          </a:xfrm>
          <a:custGeom>
            <a:avLst/>
            <a:gdLst/>
            <a:ahLst/>
            <a:cxnLst/>
            <a:rect l="l" t="t" r="r" b="b"/>
            <a:pathLst>
              <a:path w="1038189" h="841877">
                <a:moveTo>
                  <a:pt x="0" y="0"/>
                </a:moveTo>
                <a:lnTo>
                  <a:pt x="1038190" y="0"/>
                </a:lnTo>
                <a:lnTo>
                  <a:pt x="1038190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28980" y="5729744"/>
            <a:ext cx="589314" cy="841877"/>
          </a:xfrm>
          <a:custGeom>
            <a:avLst/>
            <a:gdLst/>
            <a:ahLst/>
            <a:cxnLst/>
            <a:rect l="l" t="t" r="r" b="b"/>
            <a:pathLst>
              <a:path w="589314" h="841877">
                <a:moveTo>
                  <a:pt x="0" y="0"/>
                </a:moveTo>
                <a:lnTo>
                  <a:pt x="589314" y="0"/>
                </a:lnTo>
                <a:lnTo>
                  <a:pt x="589314" y="841878"/>
                </a:lnTo>
                <a:lnTo>
                  <a:pt x="0" y="8418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05894" y="8313828"/>
            <a:ext cx="1024575" cy="944472"/>
          </a:xfrm>
          <a:custGeom>
            <a:avLst/>
            <a:gdLst/>
            <a:ahLst/>
            <a:cxnLst/>
            <a:rect l="l" t="t" r="r" b="b"/>
            <a:pathLst>
              <a:path w="1024575" h="944472">
                <a:moveTo>
                  <a:pt x="0" y="0"/>
                </a:moveTo>
                <a:lnTo>
                  <a:pt x="1024575" y="0"/>
                </a:lnTo>
                <a:lnTo>
                  <a:pt x="1024575" y="944472"/>
                </a:lnTo>
                <a:lnTo>
                  <a:pt x="0" y="944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10441" y="8313828"/>
            <a:ext cx="705646" cy="841877"/>
          </a:xfrm>
          <a:custGeom>
            <a:avLst/>
            <a:gdLst/>
            <a:ahLst/>
            <a:cxnLst/>
            <a:rect l="l" t="t" r="r" b="b"/>
            <a:pathLst>
              <a:path w="705646" h="841877">
                <a:moveTo>
                  <a:pt x="0" y="0"/>
                </a:moveTo>
                <a:lnTo>
                  <a:pt x="705646" y="0"/>
                </a:lnTo>
                <a:lnTo>
                  <a:pt x="705646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18037" y="8313828"/>
            <a:ext cx="902597" cy="841877"/>
          </a:xfrm>
          <a:custGeom>
            <a:avLst/>
            <a:gdLst/>
            <a:ahLst/>
            <a:cxnLst/>
            <a:rect l="l" t="t" r="r" b="b"/>
            <a:pathLst>
              <a:path w="902597" h="841877">
                <a:moveTo>
                  <a:pt x="0" y="0"/>
                </a:moveTo>
                <a:lnTo>
                  <a:pt x="902597" y="0"/>
                </a:lnTo>
                <a:lnTo>
                  <a:pt x="902597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291479" y="8313828"/>
            <a:ext cx="336751" cy="841877"/>
          </a:xfrm>
          <a:custGeom>
            <a:avLst/>
            <a:gdLst/>
            <a:ahLst/>
            <a:cxnLst/>
            <a:rect l="l" t="t" r="r" b="b"/>
            <a:pathLst>
              <a:path w="336751" h="841877">
                <a:moveTo>
                  <a:pt x="0" y="0"/>
                </a:moveTo>
                <a:lnTo>
                  <a:pt x="336751" y="0"/>
                </a:lnTo>
                <a:lnTo>
                  <a:pt x="336751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145528" y="8313828"/>
            <a:ext cx="456144" cy="841877"/>
          </a:xfrm>
          <a:custGeom>
            <a:avLst/>
            <a:gdLst/>
            <a:ahLst/>
            <a:cxnLst/>
            <a:rect l="l" t="t" r="r" b="b"/>
            <a:pathLst>
              <a:path w="456144" h="841877">
                <a:moveTo>
                  <a:pt x="0" y="0"/>
                </a:moveTo>
                <a:lnTo>
                  <a:pt x="456144" y="0"/>
                </a:lnTo>
                <a:lnTo>
                  <a:pt x="456144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633742" y="8313828"/>
            <a:ext cx="821978" cy="841877"/>
          </a:xfrm>
          <a:custGeom>
            <a:avLst/>
            <a:gdLst/>
            <a:ahLst/>
            <a:cxnLst/>
            <a:rect l="l" t="t" r="r" b="b"/>
            <a:pathLst>
              <a:path w="821978" h="841877">
                <a:moveTo>
                  <a:pt x="0" y="0"/>
                </a:moveTo>
                <a:lnTo>
                  <a:pt x="821979" y="0"/>
                </a:lnTo>
                <a:lnTo>
                  <a:pt x="821979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328600" y="8313828"/>
            <a:ext cx="615336" cy="841877"/>
          </a:xfrm>
          <a:custGeom>
            <a:avLst/>
            <a:gdLst/>
            <a:ahLst/>
            <a:cxnLst/>
            <a:rect l="l" t="t" r="r" b="b"/>
            <a:pathLst>
              <a:path w="615336" h="841877">
                <a:moveTo>
                  <a:pt x="0" y="0"/>
                </a:moveTo>
                <a:lnTo>
                  <a:pt x="615335" y="0"/>
                </a:lnTo>
                <a:lnTo>
                  <a:pt x="615335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078562" y="8313828"/>
            <a:ext cx="560231" cy="841877"/>
          </a:xfrm>
          <a:custGeom>
            <a:avLst/>
            <a:gdLst/>
            <a:ahLst/>
            <a:cxnLst/>
            <a:rect l="l" t="t" r="r" b="b"/>
            <a:pathLst>
              <a:path w="560231" h="841877">
                <a:moveTo>
                  <a:pt x="0" y="0"/>
                </a:moveTo>
                <a:lnTo>
                  <a:pt x="560231" y="0"/>
                </a:lnTo>
                <a:lnTo>
                  <a:pt x="560231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307898" y="4414323"/>
            <a:ext cx="840346" cy="841877"/>
          </a:xfrm>
          <a:custGeom>
            <a:avLst/>
            <a:gdLst/>
            <a:ahLst/>
            <a:cxnLst/>
            <a:rect l="l" t="t" r="r" b="b"/>
            <a:pathLst>
              <a:path w="840346" h="841877">
                <a:moveTo>
                  <a:pt x="0" y="0"/>
                </a:moveTo>
                <a:lnTo>
                  <a:pt x="840347" y="0"/>
                </a:lnTo>
                <a:lnTo>
                  <a:pt x="840347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020276" y="8313828"/>
            <a:ext cx="892163" cy="841877"/>
          </a:xfrm>
          <a:custGeom>
            <a:avLst/>
            <a:gdLst/>
            <a:ahLst/>
            <a:cxnLst/>
            <a:rect l="l" t="t" r="r" b="b"/>
            <a:pathLst>
              <a:path w="892163" h="841877">
                <a:moveTo>
                  <a:pt x="0" y="0"/>
                </a:moveTo>
                <a:lnTo>
                  <a:pt x="892163" y="0"/>
                </a:lnTo>
                <a:lnTo>
                  <a:pt x="892163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511422" y="6974372"/>
            <a:ext cx="589314" cy="841877"/>
          </a:xfrm>
          <a:custGeom>
            <a:avLst/>
            <a:gdLst/>
            <a:ahLst/>
            <a:cxnLst/>
            <a:rect l="l" t="t" r="r" b="b"/>
            <a:pathLst>
              <a:path w="589314" h="841877">
                <a:moveTo>
                  <a:pt x="0" y="0"/>
                </a:moveTo>
                <a:lnTo>
                  <a:pt x="589314" y="0"/>
                </a:lnTo>
                <a:lnTo>
                  <a:pt x="589314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355916" y="5729744"/>
            <a:ext cx="557170" cy="841877"/>
          </a:xfrm>
          <a:custGeom>
            <a:avLst/>
            <a:gdLst/>
            <a:ahLst/>
            <a:cxnLst/>
            <a:rect l="l" t="t" r="r" b="b"/>
            <a:pathLst>
              <a:path w="557170" h="841877">
                <a:moveTo>
                  <a:pt x="0" y="0"/>
                </a:moveTo>
                <a:lnTo>
                  <a:pt x="557170" y="0"/>
                </a:lnTo>
                <a:lnTo>
                  <a:pt x="557170" y="841878"/>
                </a:lnTo>
                <a:lnTo>
                  <a:pt x="0" y="84187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613585" y="6974372"/>
            <a:ext cx="1334387" cy="841877"/>
          </a:xfrm>
          <a:custGeom>
            <a:avLst/>
            <a:gdLst/>
            <a:ahLst/>
            <a:cxnLst/>
            <a:rect l="l" t="t" r="r" b="b"/>
            <a:pathLst>
              <a:path w="1334387" h="841877">
                <a:moveTo>
                  <a:pt x="0" y="0"/>
                </a:moveTo>
                <a:lnTo>
                  <a:pt x="1334387" y="0"/>
                </a:lnTo>
                <a:lnTo>
                  <a:pt x="1334387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952614" y="4414323"/>
            <a:ext cx="1027488" cy="841877"/>
          </a:xfrm>
          <a:custGeom>
            <a:avLst/>
            <a:gdLst/>
            <a:ahLst/>
            <a:cxnLst/>
            <a:rect l="l" t="t" r="r" b="b"/>
            <a:pathLst>
              <a:path w="1027488" h="841877">
                <a:moveTo>
                  <a:pt x="0" y="0"/>
                </a:moveTo>
                <a:lnTo>
                  <a:pt x="1027488" y="0"/>
                </a:lnTo>
                <a:lnTo>
                  <a:pt x="1027488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280779" y="5834080"/>
            <a:ext cx="699323" cy="633205"/>
          </a:xfrm>
          <a:custGeom>
            <a:avLst/>
            <a:gdLst/>
            <a:ahLst/>
            <a:cxnLst/>
            <a:rect l="l" t="t" r="r" b="b"/>
            <a:pathLst>
              <a:path w="699323" h="633205">
                <a:moveTo>
                  <a:pt x="0" y="0"/>
                </a:moveTo>
                <a:lnTo>
                  <a:pt x="699323" y="0"/>
                </a:lnTo>
                <a:lnTo>
                  <a:pt x="699323" y="633205"/>
                </a:lnTo>
                <a:lnTo>
                  <a:pt x="0" y="633205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216847" y="4414323"/>
            <a:ext cx="1110389" cy="841877"/>
          </a:xfrm>
          <a:custGeom>
            <a:avLst/>
            <a:gdLst/>
            <a:ahLst/>
            <a:cxnLst/>
            <a:rect l="l" t="t" r="r" b="b"/>
            <a:pathLst>
              <a:path w="1110389" h="841877">
                <a:moveTo>
                  <a:pt x="0" y="0"/>
                </a:moveTo>
                <a:lnTo>
                  <a:pt x="1110389" y="0"/>
                </a:lnTo>
                <a:lnTo>
                  <a:pt x="1110389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639545" y="4351381"/>
            <a:ext cx="951925" cy="967761"/>
          </a:xfrm>
          <a:custGeom>
            <a:avLst/>
            <a:gdLst/>
            <a:ahLst/>
            <a:cxnLst/>
            <a:rect l="l" t="t" r="r" b="b"/>
            <a:pathLst>
              <a:path w="951925" h="967761">
                <a:moveTo>
                  <a:pt x="0" y="0"/>
                </a:moveTo>
                <a:lnTo>
                  <a:pt x="951924" y="0"/>
                </a:lnTo>
                <a:lnTo>
                  <a:pt x="951924" y="967761"/>
                </a:lnTo>
                <a:lnTo>
                  <a:pt x="0" y="96776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041410" y="4414323"/>
            <a:ext cx="972757" cy="841877"/>
          </a:xfrm>
          <a:custGeom>
            <a:avLst/>
            <a:gdLst/>
            <a:ahLst/>
            <a:cxnLst/>
            <a:rect l="l" t="t" r="r" b="b"/>
            <a:pathLst>
              <a:path w="972757" h="841877">
                <a:moveTo>
                  <a:pt x="0" y="0"/>
                </a:moveTo>
                <a:lnTo>
                  <a:pt x="972757" y="0"/>
                </a:lnTo>
                <a:lnTo>
                  <a:pt x="972757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292167" y="4414323"/>
            <a:ext cx="1123865" cy="841877"/>
          </a:xfrm>
          <a:custGeom>
            <a:avLst/>
            <a:gdLst/>
            <a:ahLst/>
            <a:cxnLst/>
            <a:rect l="l" t="t" r="r" b="b"/>
            <a:pathLst>
              <a:path w="1123865" h="841877">
                <a:moveTo>
                  <a:pt x="0" y="0"/>
                </a:moveTo>
                <a:lnTo>
                  <a:pt x="1123865" y="0"/>
                </a:lnTo>
                <a:lnTo>
                  <a:pt x="1123865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662381" y="4414323"/>
            <a:ext cx="1004409" cy="841877"/>
          </a:xfrm>
          <a:custGeom>
            <a:avLst/>
            <a:gdLst/>
            <a:ahLst/>
            <a:cxnLst/>
            <a:rect l="l" t="t" r="r" b="b"/>
            <a:pathLst>
              <a:path w="1004409" h="841877">
                <a:moveTo>
                  <a:pt x="0" y="0"/>
                </a:moveTo>
                <a:lnTo>
                  <a:pt x="1004409" y="0"/>
                </a:lnTo>
                <a:lnTo>
                  <a:pt x="1004409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5101585" y="4414323"/>
            <a:ext cx="935419" cy="841877"/>
          </a:xfrm>
          <a:custGeom>
            <a:avLst/>
            <a:gdLst/>
            <a:ahLst/>
            <a:cxnLst/>
            <a:rect l="l" t="t" r="r" b="b"/>
            <a:pathLst>
              <a:path w="935419" h="841877">
                <a:moveTo>
                  <a:pt x="0" y="0"/>
                </a:moveTo>
                <a:lnTo>
                  <a:pt x="935419" y="0"/>
                </a:lnTo>
                <a:lnTo>
                  <a:pt x="935419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3773622" y="4414323"/>
            <a:ext cx="702585" cy="841877"/>
          </a:xfrm>
          <a:custGeom>
            <a:avLst/>
            <a:gdLst/>
            <a:ahLst/>
            <a:cxnLst/>
            <a:rect l="l" t="t" r="r" b="b"/>
            <a:pathLst>
              <a:path w="702585" h="841877">
                <a:moveTo>
                  <a:pt x="0" y="0"/>
                </a:moveTo>
                <a:lnTo>
                  <a:pt x="702585" y="0"/>
                </a:lnTo>
                <a:lnTo>
                  <a:pt x="702585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3605099" y="5729744"/>
            <a:ext cx="806671" cy="841877"/>
          </a:xfrm>
          <a:custGeom>
            <a:avLst/>
            <a:gdLst/>
            <a:ahLst/>
            <a:cxnLst/>
            <a:rect l="l" t="t" r="r" b="b"/>
            <a:pathLst>
              <a:path w="806671" h="841877">
                <a:moveTo>
                  <a:pt x="0" y="0"/>
                </a:moveTo>
                <a:lnTo>
                  <a:pt x="806671" y="0"/>
                </a:lnTo>
                <a:lnTo>
                  <a:pt x="806671" y="841878"/>
                </a:lnTo>
                <a:lnTo>
                  <a:pt x="0" y="841878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3562402" y="6974372"/>
            <a:ext cx="671971" cy="841877"/>
          </a:xfrm>
          <a:custGeom>
            <a:avLst/>
            <a:gdLst/>
            <a:ahLst/>
            <a:cxnLst/>
            <a:rect l="l" t="t" r="r" b="b"/>
            <a:pathLst>
              <a:path w="671971" h="841877">
                <a:moveTo>
                  <a:pt x="0" y="0"/>
                </a:moveTo>
                <a:lnTo>
                  <a:pt x="671971" y="0"/>
                </a:lnTo>
                <a:lnTo>
                  <a:pt x="671971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5103783" y="5729744"/>
            <a:ext cx="433184" cy="841877"/>
          </a:xfrm>
          <a:custGeom>
            <a:avLst/>
            <a:gdLst/>
            <a:ahLst/>
            <a:cxnLst/>
            <a:rect l="l" t="t" r="r" b="b"/>
            <a:pathLst>
              <a:path w="433184" h="841877">
                <a:moveTo>
                  <a:pt x="0" y="0"/>
                </a:moveTo>
                <a:lnTo>
                  <a:pt x="433184" y="0"/>
                </a:lnTo>
                <a:lnTo>
                  <a:pt x="433184" y="841878"/>
                </a:lnTo>
                <a:lnTo>
                  <a:pt x="0" y="841878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4696038" y="6974372"/>
            <a:ext cx="1238055" cy="841877"/>
          </a:xfrm>
          <a:custGeom>
            <a:avLst/>
            <a:gdLst/>
            <a:ahLst/>
            <a:cxnLst/>
            <a:rect l="l" t="t" r="r" b="b"/>
            <a:pathLst>
              <a:path w="1238055" h="841877">
                <a:moveTo>
                  <a:pt x="0" y="0"/>
                </a:moveTo>
                <a:lnTo>
                  <a:pt x="1238055" y="0"/>
                </a:lnTo>
                <a:lnTo>
                  <a:pt x="1238055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7510307" y="5729744"/>
            <a:ext cx="503596" cy="841877"/>
          </a:xfrm>
          <a:custGeom>
            <a:avLst/>
            <a:gdLst/>
            <a:ahLst/>
            <a:cxnLst/>
            <a:rect l="l" t="t" r="r" b="b"/>
            <a:pathLst>
              <a:path w="503596" h="841877">
                <a:moveTo>
                  <a:pt x="0" y="0"/>
                </a:moveTo>
                <a:lnTo>
                  <a:pt x="503595" y="0"/>
                </a:lnTo>
                <a:lnTo>
                  <a:pt x="503595" y="841878"/>
                </a:lnTo>
                <a:lnTo>
                  <a:pt x="0" y="841878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8705915" y="5729744"/>
            <a:ext cx="915084" cy="841877"/>
          </a:xfrm>
          <a:custGeom>
            <a:avLst/>
            <a:gdLst/>
            <a:ahLst/>
            <a:cxnLst/>
            <a:rect l="l" t="t" r="r" b="b"/>
            <a:pathLst>
              <a:path w="915084" h="841877">
                <a:moveTo>
                  <a:pt x="0" y="0"/>
                </a:moveTo>
                <a:lnTo>
                  <a:pt x="915084" y="0"/>
                </a:lnTo>
                <a:lnTo>
                  <a:pt x="915084" y="841878"/>
                </a:lnTo>
                <a:lnTo>
                  <a:pt x="0" y="841878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0313012" y="5729744"/>
            <a:ext cx="885339" cy="841877"/>
          </a:xfrm>
          <a:custGeom>
            <a:avLst/>
            <a:gdLst/>
            <a:ahLst/>
            <a:cxnLst/>
            <a:rect l="l" t="t" r="r" b="b"/>
            <a:pathLst>
              <a:path w="885339" h="841877">
                <a:moveTo>
                  <a:pt x="0" y="0"/>
                </a:moveTo>
                <a:lnTo>
                  <a:pt x="885339" y="0"/>
                </a:lnTo>
                <a:lnTo>
                  <a:pt x="885339" y="841878"/>
                </a:lnTo>
                <a:lnTo>
                  <a:pt x="0" y="841878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1890364" y="5802367"/>
            <a:ext cx="1496670" cy="696632"/>
          </a:xfrm>
          <a:custGeom>
            <a:avLst/>
            <a:gdLst/>
            <a:ahLst/>
            <a:cxnLst/>
            <a:rect l="l" t="t" r="r" b="b"/>
            <a:pathLst>
              <a:path w="1496670" h="696632">
                <a:moveTo>
                  <a:pt x="0" y="0"/>
                </a:moveTo>
                <a:lnTo>
                  <a:pt x="1496671" y="0"/>
                </a:lnTo>
                <a:lnTo>
                  <a:pt x="1496671" y="696632"/>
                </a:lnTo>
                <a:lnTo>
                  <a:pt x="0" y="696632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079048" y="5729744"/>
            <a:ext cx="509718" cy="841877"/>
          </a:xfrm>
          <a:custGeom>
            <a:avLst/>
            <a:gdLst/>
            <a:ahLst/>
            <a:cxnLst/>
            <a:rect l="l" t="t" r="r" b="b"/>
            <a:pathLst>
              <a:path w="509718" h="841877">
                <a:moveTo>
                  <a:pt x="0" y="0"/>
                </a:moveTo>
                <a:lnTo>
                  <a:pt x="509718" y="0"/>
                </a:lnTo>
                <a:lnTo>
                  <a:pt x="509718" y="841878"/>
                </a:lnTo>
                <a:lnTo>
                  <a:pt x="0" y="841878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8839002" y="6974372"/>
            <a:ext cx="724014" cy="841877"/>
          </a:xfrm>
          <a:custGeom>
            <a:avLst/>
            <a:gdLst/>
            <a:ahLst/>
            <a:cxnLst/>
            <a:rect l="l" t="t" r="r" b="b"/>
            <a:pathLst>
              <a:path w="724014" h="841877">
                <a:moveTo>
                  <a:pt x="0" y="0"/>
                </a:moveTo>
                <a:lnTo>
                  <a:pt x="724015" y="0"/>
                </a:lnTo>
                <a:lnTo>
                  <a:pt x="724015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0024682" y="6974372"/>
            <a:ext cx="1181205" cy="841877"/>
          </a:xfrm>
          <a:custGeom>
            <a:avLst/>
            <a:gdLst/>
            <a:ahLst/>
            <a:cxnLst/>
            <a:rect l="l" t="t" r="r" b="b"/>
            <a:pathLst>
              <a:path w="1181205" h="841877">
                <a:moveTo>
                  <a:pt x="0" y="0"/>
                </a:moveTo>
                <a:lnTo>
                  <a:pt x="1181206" y="0"/>
                </a:lnTo>
                <a:lnTo>
                  <a:pt x="1181206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1667553" y="6974372"/>
            <a:ext cx="881966" cy="841877"/>
          </a:xfrm>
          <a:custGeom>
            <a:avLst/>
            <a:gdLst/>
            <a:ahLst/>
            <a:cxnLst/>
            <a:rect l="l" t="t" r="r" b="b"/>
            <a:pathLst>
              <a:path w="881966" h="841877">
                <a:moveTo>
                  <a:pt x="0" y="0"/>
                </a:moveTo>
                <a:lnTo>
                  <a:pt x="881967" y="0"/>
                </a:lnTo>
                <a:lnTo>
                  <a:pt x="881967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3011186" y="6974372"/>
            <a:ext cx="1140734" cy="841877"/>
          </a:xfrm>
          <a:custGeom>
            <a:avLst/>
            <a:gdLst/>
            <a:ahLst/>
            <a:cxnLst/>
            <a:rect l="l" t="t" r="r" b="b"/>
            <a:pathLst>
              <a:path w="1140734" h="841877">
                <a:moveTo>
                  <a:pt x="0" y="0"/>
                </a:moveTo>
                <a:lnTo>
                  <a:pt x="1140733" y="0"/>
                </a:lnTo>
                <a:lnTo>
                  <a:pt x="1140733" y="841877"/>
                </a:lnTo>
                <a:lnTo>
                  <a:pt x="0" y="841877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9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871" y="430755"/>
            <a:ext cx="4117785" cy="2104098"/>
            <a:chOff x="0" y="0"/>
            <a:chExt cx="5490379" cy="28054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90379" cy="2805463"/>
            </a:xfrm>
            <a:custGeom>
              <a:avLst/>
              <a:gdLst/>
              <a:ahLst/>
              <a:cxnLst/>
              <a:rect l="l" t="t" r="r" b="b"/>
              <a:pathLst>
                <a:path w="5490379" h="2805463">
                  <a:moveTo>
                    <a:pt x="0" y="0"/>
                  </a:moveTo>
                  <a:lnTo>
                    <a:pt x="5490379" y="0"/>
                  </a:lnTo>
                  <a:lnTo>
                    <a:pt x="5490379" y="2805463"/>
                  </a:lnTo>
                  <a:lnTo>
                    <a:pt x="0" y="2805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430901" y="943415"/>
              <a:ext cx="4628577" cy="966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>
                  <a:solidFill>
                    <a:srgbClr val="965A38"/>
                  </a:solidFill>
                  <a:latin typeface="탁탁시카고굴림"/>
                </a:rPr>
                <a:t>About Us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17" y="3114675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D9D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72083" y="3114675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D9D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287483" y="3114675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D9D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829783" y="3114675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D9D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93607" y="6927367"/>
            <a:ext cx="132772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5999">
                <a:solidFill>
                  <a:srgbClr val="965A38"/>
                </a:solidFill>
                <a:ea typeface="탁탁시카고굴림"/>
              </a:rPr>
              <a:t>윤희성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71746" y="6927367"/>
            <a:ext cx="128677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5999">
                <a:solidFill>
                  <a:srgbClr val="965A38"/>
                </a:solidFill>
                <a:ea typeface="탁탁시카고굴림"/>
              </a:rPr>
              <a:t>김종현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08974" y="6927367"/>
            <a:ext cx="132772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5999">
                <a:solidFill>
                  <a:srgbClr val="965A38"/>
                </a:solidFill>
                <a:ea typeface="탁탁시카고굴림"/>
              </a:rPr>
              <a:t>김제경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073296" y="6927367"/>
            <a:ext cx="151447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5999">
                <a:solidFill>
                  <a:srgbClr val="965A38"/>
                </a:solidFill>
                <a:ea typeface="탁탁시카고굴림"/>
              </a:rPr>
              <a:t>진가영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48624" y="8362950"/>
            <a:ext cx="817684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965A38"/>
                </a:solidFill>
                <a:ea typeface="탁탁시카고굴림"/>
              </a:rPr>
              <a:t>리더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06291" y="8362950"/>
            <a:ext cx="817684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965A38"/>
                </a:solidFill>
                <a:ea typeface="탁탁시카고굴림"/>
              </a:rPr>
              <a:t>리더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63991" y="8362950"/>
            <a:ext cx="817684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965A38"/>
                </a:solidFill>
                <a:ea typeface="탁탁시카고굴림"/>
              </a:rPr>
              <a:t>리더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421691" y="8362950"/>
            <a:ext cx="817684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965A38"/>
                </a:solidFill>
                <a:ea typeface="탁탁시카고굴림"/>
              </a:rPr>
              <a:t>리더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7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078277"/>
            <a:ext cx="9215333" cy="5317196"/>
          </a:xfrm>
          <a:custGeom>
            <a:avLst/>
            <a:gdLst/>
            <a:ahLst/>
            <a:cxnLst/>
            <a:rect l="l" t="t" r="r" b="b"/>
            <a:pathLst>
              <a:path w="9215333" h="5317196">
                <a:moveTo>
                  <a:pt x="0" y="0"/>
                </a:moveTo>
                <a:lnTo>
                  <a:pt x="9215333" y="0"/>
                </a:lnTo>
                <a:lnTo>
                  <a:pt x="9215333" y="5317196"/>
                </a:lnTo>
                <a:lnTo>
                  <a:pt x="0" y="5317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5"/>
            </a:stretch>
          </a:blipFill>
        </p:spPr>
      </p:sp>
      <p:sp>
        <p:nvSpPr>
          <p:cNvPr id="3" name="Freeform 3"/>
          <p:cNvSpPr/>
          <p:nvPr/>
        </p:nvSpPr>
        <p:spPr>
          <a:xfrm rot="-449707">
            <a:off x="384576" y="5791169"/>
            <a:ext cx="2660213" cy="4019553"/>
          </a:xfrm>
          <a:custGeom>
            <a:avLst/>
            <a:gdLst/>
            <a:ahLst/>
            <a:cxnLst/>
            <a:rect l="l" t="t" r="r" b="b"/>
            <a:pathLst>
              <a:path w="2660213" h="4019553">
                <a:moveTo>
                  <a:pt x="0" y="0"/>
                </a:moveTo>
                <a:lnTo>
                  <a:pt x="2660214" y="0"/>
                </a:lnTo>
                <a:lnTo>
                  <a:pt x="2660214" y="4019553"/>
                </a:lnTo>
                <a:lnTo>
                  <a:pt x="0" y="4019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028777" y="3797732"/>
            <a:ext cx="6230523" cy="2612161"/>
            <a:chOff x="0" y="0"/>
            <a:chExt cx="8307364" cy="3482881"/>
          </a:xfrm>
        </p:grpSpPr>
        <p:sp>
          <p:nvSpPr>
            <p:cNvPr id="5" name="TextBox 5"/>
            <p:cNvSpPr txBox="1"/>
            <p:nvPr/>
          </p:nvSpPr>
          <p:spPr>
            <a:xfrm>
              <a:off x="584574" y="2506462"/>
              <a:ext cx="7138216" cy="976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19"/>
                </a:lnSpc>
              </a:pPr>
              <a:r>
                <a:rPr lang="en-US" sz="4399">
                  <a:solidFill>
                    <a:srgbClr val="FDF6F2"/>
                  </a:solidFill>
                  <a:ea typeface="탁탁시카고굴림"/>
                </a:rPr>
                <a:t>진가영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4300"/>
              <a:ext cx="8307364" cy="2112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1000">
                  <a:solidFill>
                    <a:srgbClr val="FDF6F2"/>
                  </a:solidFill>
                  <a:ea typeface="탁탁시카고굴림"/>
                </a:rPr>
                <a:t>첫번째 페이지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871" y="430755"/>
            <a:ext cx="4117785" cy="2104098"/>
            <a:chOff x="0" y="0"/>
            <a:chExt cx="5490379" cy="28054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90379" cy="2805463"/>
            </a:xfrm>
            <a:custGeom>
              <a:avLst/>
              <a:gdLst/>
              <a:ahLst/>
              <a:cxnLst/>
              <a:rect l="l" t="t" r="r" b="b"/>
              <a:pathLst>
                <a:path w="5490379" h="2805463">
                  <a:moveTo>
                    <a:pt x="0" y="0"/>
                  </a:moveTo>
                  <a:lnTo>
                    <a:pt x="5490379" y="0"/>
                  </a:lnTo>
                  <a:lnTo>
                    <a:pt x="5490379" y="2805463"/>
                  </a:lnTo>
                  <a:lnTo>
                    <a:pt x="0" y="2805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430901" y="1102060"/>
              <a:ext cx="4628576" cy="966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 dirty="0" err="1">
                  <a:solidFill>
                    <a:srgbClr val="965A38"/>
                  </a:solidFill>
                  <a:ea typeface="탁탁시카고굴림"/>
                </a:rPr>
                <a:t>텍스트</a:t>
              </a:r>
              <a:r>
                <a:rPr lang="en-US" sz="5000" dirty="0">
                  <a:solidFill>
                    <a:srgbClr val="965A38"/>
                  </a:solidFill>
                  <a:ea typeface="탁탁시카고굴림"/>
                </a:rPr>
                <a:t> </a:t>
              </a:r>
              <a:r>
                <a:rPr lang="en-US" sz="5000" dirty="0" err="1">
                  <a:solidFill>
                    <a:srgbClr val="965A38"/>
                  </a:solidFill>
                  <a:ea typeface="탁탁시카고굴림"/>
                </a:rPr>
                <a:t>애니메이션</a:t>
              </a:r>
              <a:endParaRPr lang="en-US" sz="5000" dirty="0">
                <a:solidFill>
                  <a:srgbClr val="965A38"/>
                </a:solidFill>
                <a:ea typeface="탁탁시카고굴림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67A98F-4587-042E-B27D-D25FD9564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12066" b="5566"/>
          <a:stretch/>
        </p:blipFill>
        <p:spPr>
          <a:xfrm>
            <a:off x="0" y="2246860"/>
            <a:ext cx="13944600" cy="80401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1723A7-9DBB-6918-BD22-2BD487CA6760}"/>
              </a:ext>
            </a:extLst>
          </p:cNvPr>
          <p:cNvSpPr txBox="1"/>
          <p:nvPr/>
        </p:nvSpPr>
        <p:spPr>
          <a:xfrm>
            <a:off x="304800" y="415544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텍스트</a:t>
            </a:r>
            <a:r>
              <a:rPr kumimoji="1" lang="ko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 애니메이션</a:t>
            </a:r>
            <a:endParaRPr kumimoji="1" lang="ko-Kore-KR" altLang="en-US" sz="4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2F154-7FD1-ECE3-8CD8-085DE31D6588}"/>
              </a:ext>
            </a:extLst>
          </p:cNvPr>
          <p:cNvSpPr txBox="1"/>
          <p:nvPr/>
        </p:nvSpPr>
        <p:spPr>
          <a:xfrm>
            <a:off x="8229600" y="415544"/>
            <a:ext cx="9144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first_page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span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position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relative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top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display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inline-block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animation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bounces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0.3s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ease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infinite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alternate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CF5CD-5804-173D-1DDB-AF192AFEF1B0}"/>
              </a:ext>
            </a:extLst>
          </p:cNvPr>
          <p:cNvSpPr txBox="1"/>
          <p:nvPr/>
        </p:nvSpPr>
        <p:spPr>
          <a:xfrm>
            <a:off x="8243455" y="4139732"/>
            <a:ext cx="9144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@keyframes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bounces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100% {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top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-20px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text-shadow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#ccc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#ccc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#ccc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#ccc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#ccc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#ccc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#ccc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#ccc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#ccc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50px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25px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rgba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0.2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40E150-D610-371B-16DD-407A8ED37B27}"/>
              </a:ext>
            </a:extLst>
          </p:cNvPr>
          <p:cNvSpPr txBox="1"/>
          <p:nvPr/>
        </p:nvSpPr>
        <p:spPr>
          <a:xfrm>
            <a:off x="1996199" y="2616238"/>
            <a:ext cx="4087091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span:nth-child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animation-delay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0.1s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altLang="ko-Kore-KR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span:nth-child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animation-delay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0.2s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altLang="ko-Kore-KR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span:nth-child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animation-delay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0.3s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altLang="ko-Kore-KR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span:nth-child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animation-delay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0.4s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altLang="ko-Kore-KR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span:nth-child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animation-delay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0.5s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altLang="ko-Kore-KR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span:nth-child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animation-delay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0.6s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altLang="ko-Kore-KR" b="0" dirty="0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7BA7D"/>
                </a:solidFill>
                <a:effectLst/>
                <a:latin typeface="Menlo" panose="020B0609030804020204" pitchFamily="49" charset="0"/>
              </a:rPr>
              <a:t>span:nth-child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animation-delay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0.7s</a:t>
            </a:r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0325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165E1B-41F5-FD40-DC6B-26DCC9D8E6D7}"/>
              </a:ext>
            </a:extLst>
          </p:cNvPr>
          <p:cNvSpPr txBox="1"/>
          <p:nvPr/>
        </p:nvSpPr>
        <p:spPr>
          <a:xfrm>
            <a:off x="533400" y="4191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모달창</a:t>
            </a:r>
            <a:r>
              <a:rPr kumimoji="1" lang="ko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통해 선택</a:t>
            </a:r>
            <a:endParaRPr kumimoji="1" lang="ko-Kore-KR" altLang="en-US" sz="4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33553AF-48FA-F04F-87B1-992163FBE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43100"/>
            <a:ext cx="9906000" cy="7630463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9EC8049A-1A86-A4B1-7EFE-785756D1F60E}"/>
              </a:ext>
            </a:extLst>
          </p:cNvPr>
          <p:cNvCxnSpPr>
            <a:cxnSpLocks/>
          </p:cNvCxnSpPr>
          <p:nvPr/>
        </p:nvCxnSpPr>
        <p:spPr>
          <a:xfrm flipV="1">
            <a:off x="9178636" y="3072140"/>
            <a:ext cx="2306782" cy="914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EC5590B-6C2B-FF69-1F02-B31DA6570503}"/>
              </a:ext>
            </a:extLst>
          </p:cNvPr>
          <p:cNvSpPr txBox="1"/>
          <p:nvPr/>
        </p:nvSpPr>
        <p:spPr>
          <a:xfrm>
            <a:off x="11485418" y="28310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position : fixed;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중앙에 고정</a:t>
            </a:r>
            <a:endParaRPr kumimoji="1" lang="ko-Kore-KR" altLang="en-US" dirty="0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1AAFD7C-3275-1369-3283-F66AAAD02DF9}"/>
              </a:ext>
            </a:extLst>
          </p:cNvPr>
          <p:cNvCxnSpPr>
            <a:cxnSpLocks/>
          </p:cNvCxnSpPr>
          <p:nvPr/>
        </p:nvCxnSpPr>
        <p:spPr>
          <a:xfrm flipV="1">
            <a:off x="8603673" y="1276805"/>
            <a:ext cx="2292927" cy="133587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C7D6DCD-2A9E-1CE6-507C-BF4A1F6752C6}"/>
              </a:ext>
            </a:extLst>
          </p:cNvPr>
          <p:cNvSpPr txBox="1"/>
          <p:nvPr/>
        </p:nvSpPr>
        <p:spPr>
          <a:xfrm>
            <a:off x="10896600" y="108313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모달</a:t>
            </a:r>
            <a:r>
              <a:rPr kumimoji="1" lang="ko-KR" altLang="en-US" dirty="0"/>
              <a:t> 창 외 부분을 누르면 닫아지게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FD86E3-0092-21DA-2FE1-B5AD3AFD30D4}"/>
              </a:ext>
            </a:extLst>
          </p:cNvPr>
          <p:cNvSpPr txBox="1"/>
          <p:nvPr/>
        </p:nvSpPr>
        <p:spPr>
          <a:xfrm>
            <a:off x="11277600" y="75057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esc</a:t>
            </a:r>
            <a:r>
              <a:rPr kumimoji="1" lang="ko-KR" altLang="en-US" dirty="0"/>
              <a:t> 누르면 닫아지게</a:t>
            </a:r>
            <a:endParaRPr kumimoji="1" lang="ko-Kore-KR" altLang="en-US" dirty="0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EB740746-0F56-5BA7-8265-642F54807766}"/>
              </a:ext>
            </a:extLst>
          </p:cNvPr>
          <p:cNvCxnSpPr>
            <a:cxnSpLocks/>
          </p:cNvCxnSpPr>
          <p:nvPr/>
        </p:nvCxnSpPr>
        <p:spPr>
          <a:xfrm>
            <a:off x="9750136" y="7260381"/>
            <a:ext cx="1527464" cy="42998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9AC07F6-9DAD-7BF2-BA64-CF1DC7B18496}"/>
              </a:ext>
            </a:extLst>
          </p:cNvPr>
          <p:cNvSpPr txBox="1"/>
          <p:nvPr/>
        </p:nvSpPr>
        <p:spPr>
          <a:xfrm>
            <a:off x="8648700" y="5010133"/>
            <a:ext cx="914400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isContain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document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querySelector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'.modal'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classList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contains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br>
              <a:rPr lang="en-US" altLang="ko-Kore-KR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addEventListener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keyup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(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isContain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isContain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=== 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&amp;&amp;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===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'Escape'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querySelector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'.modal'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classList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reset_selected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document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querySelector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'.modal_content01'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classList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remove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querySelector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'.modal_content02'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classList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'hidden'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region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option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161726-25C7-F0DA-381D-C3A281727465}"/>
              </a:ext>
            </a:extLst>
          </p:cNvPr>
          <p:cNvSpPr txBox="1"/>
          <p:nvPr/>
        </p:nvSpPr>
        <p:spPr>
          <a:xfrm>
            <a:off x="1600200" y="2679916"/>
            <a:ext cx="9144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reset_selected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() {</a:t>
            </a:r>
          </a:p>
          <a:p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radio_id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[] </a:t>
            </a:r>
            <a:endParaRPr lang="ko-KR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radio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'input[type=radio]'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altLang="ko-Kore-KR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모든 라디오 접근</a:t>
            </a:r>
            <a:endParaRPr lang="ko-KR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each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radio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radio_id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push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attr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'id'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)) </a:t>
            </a:r>
            <a:r>
              <a:rPr lang="en-US" altLang="ko-Kore-KR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id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값만을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추출</a:t>
            </a:r>
            <a:endParaRPr lang="ko-KR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</a:t>
            </a:r>
            <a:endParaRPr lang="ko-KR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radio_id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unique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radio_id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sort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()).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sort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altLang="ko-Kore-KR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중복요소제거</a:t>
            </a:r>
            <a:endParaRPr lang="ko-KR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input_radio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라디오 </a:t>
            </a:r>
            <a:r>
              <a:rPr lang="en-US" altLang="ko-Kore-KR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로 접근하기 위해서</a:t>
            </a:r>
            <a:endParaRPr lang="ko-KR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&lt;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radio_id</a:t>
            </a:r>
            <a:r>
              <a:rPr lang="en-US" altLang="ko-Kore-KR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length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++)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input_radio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'input[id='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radio_id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 + 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']'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each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input_radio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{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altLang="ko-Kore-KR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prop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'checked'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  <a:endParaRPr lang="en-US" altLang="ko-Kore-KR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687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모달창1">
            <a:extLst>
              <a:ext uri="{FF2B5EF4-FFF2-40B4-BE49-F238E27FC236}">
                <a16:creationId xmlns:a16="http://schemas.microsoft.com/office/drawing/2014/main" id="{D4FADEC9-E039-E9B2-B2B1-B810EF3653E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9" t="36666" r="22552" b="32222"/>
          <a:stretch/>
        </p:blipFill>
        <p:spPr>
          <a:xfrm>
            <a:off x="533400" y="2247900"/>
            <a:ext cx="8882743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165E1B-41F5-FD40-DC6B-26DCC9D8E6D7}"/>
              </a:ext>
            </a:extLst>
          </p:cNvPr>
          <p:cNvSpPr txBox="1"/>
          <p:nvPr/>
        </p:nvSpPr>
        <p:spPr>
          <a:xfrm>
            <a:off x="533400" y="4191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모달창</a:t>
            </a:r>
            <a:r>
              <a:rPr kumimoji="1" lang="ko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통해 선택</a:t>
            </a:r>
            <a:endParaRPr kumimoji="1" lang="ko-Kore-KR" altLang="en-US" sz="4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A0C3057E-A765-0DA8-1A5B-653A845C260E}"/>
              </a:ext>
            </a:extLst>
          </p:cNvPr>
          <p:cNvCxnSpPr>
            <a:cxnSpLocks/>
          </p:cNvCxnSpPr>
          <p:nvPr/>
        </p:nvCxnSpPr>
        <p:spPr>
          <a:xfrm>
            <a:off x="5257800" y="5513088"/>
            <a:ext cx="1295400" cy="3924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571CEC2-1FBA-0EEB-9ECD-BDCAD69C7FB1}"/>
              </a:ext>
            </a:extLst>
          </p:cNvPr>
          <p:cNvSpPr txBox="1"/>
          <p:nvPr/>
        </p:nvSpPr>
        <p:spPr>
          <a:xfrm>
            <a:off x="6368143" y="6254234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선택하지</a:t>
            </a:r>
            <a:r>
              <a:rPr kumimoji="1" lang="ko-KR" altLang="en-US" dirty="0"/>
              <a:t> 않으면 다음 </a:t>
            </a:r>
            <a:r>
              <a:rPr kumimoji="1" lang="ko-KR" altLang="en-US" dirty="0" err="1"/>
              <a:t>모달창으로</a:t>
            </a:r>
            <a:r>
              <a:rPr kumimoji="1" lang="ko-KR" altLang="en-US" dirty="0"/>
              <a:t> 넘어가지 않게 함</a:t>
            </a:r>
            <a:endParaRPr kumimoji="1" lang="ko-Kore-KR" altLang="en-US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129A26E-FE2E-FA56-3080-0DC3FFC12863}"/>
              </a:ext>
            </a:extLst>
          </p:cNvPr>
          <p:cNvCxnSpPr>
            <a:cxnSpLocks/>
          </p:cNvCxnSpPr>
          <p:nvPr/>
        </p:nvCxnSpPr>
        <p:spPr>
          <a:xfrm flipV="1">
            <a:off x="7333507" y="3162300"/>
            <a:ext cx="2387436" cy="6096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8C8731-C564-72B0-6F83-8DCD2C4C59D5}"/>
              </a:ext>
            </a:extLst>
          </p:cNvPr>
          <p:cNvSpPr txBox="1"/>
          <p:nvPr/>
        </p:nvSpPr>
        <p:spPr>
          <a:xfrm>
            <a:off x="9873343" y="297763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라디오</a:t>
            </a:r>
            <a:r>
              <a:rPr kumimoji="1" lang="ko-KR" altLang="en-US" dirty="0"/>
              <a:t> 버튼으로 하나 선택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A2CACB-643E-3142-A7FF-DC8B440ABC47}"/>
              </a:ext>
            </a:extLst>
          </p:cNvPr>
          <p:cNvSpPr txBox="1"/>
          <p:nvPr/>
        </p:nvSpPr>
        <p:spPr>
          <a:xfrm>
            <a:off x="8997043" y="1577231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모달창</a:t>
            </a:r>
            <a:r>
              <a:rPr kumimoji="1" lang="ko-KR" altLang="en-US" dirty="0"/>
              <a:t> 닫기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224EFD-8E13-0F93-7E87-8E698EF6F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745" r="1961" b="1745"/>
          <a:stretch/>
        </p:blipFill>
        <p:spPr>
          <a:xfrm>
            <a:off x="9873343" y="6914697"/>
            <a:ext cx="7620000" cy="329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19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919</Words>
  <Application>Microsoft Macintosh PowerPoint</Application>
  <PresentationFormat>사용자 지정</PresentationFormat>
  <Paragraphs>173</Paragraphs>
  <Slides>30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Arial</vt:lpstr>
      <vt:lpstr>BM JUA OTF</vt:lpstr>
      <vt:lpstr>Menlo</vt:lpstr>
      <vt:lpstr>탁탁시카고굴림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다채로운 스티커 및 배지 나는 팬덤을 해본 적이 없다 에디션 팬덤 재미있는 프레젠테이션</dc:title>
  <cp:lastModifiedBy>진가영</cp:lastModifiedBy>
  <cp:revision>3</cp:revision>
  <dcterms:created xsi:type="dcterms:W3CDTF">2006-08-16T00:00:00Z</dcterms:created>
  <dcterms:modified xsi:type="dcterms:W3CDTF">2023-07-25T04:46:10Z</dcterms:modified>
  <dc:identifier>DAFpgDdad50</dc:identifier>
</cp:coreProperties>
</file>